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73" r:id="rId2"/>
    <p:sldMasterId id="2147483685" r:id="rId3"/>
    <p:sldMasterId id="2147483697" r:id="rId4"/>
  </p:sldMasterIdLst>
  <p:notesMasterIdLst>
    <p:notesMasterId r:id="rId24"/>
  </p:notesMasterIdLst>
  <p:handoutMasterIdLst>
    <p:handoutMasterId r:id="rId25"/>
  </p:handoutMasterIdLst>
  <p:sldIdLst>
    <p:sldId id="256" r:id="rId5"/>
    <p:sldId id="314" r:id="rId6"/>
    <p:sldId id="308" r:id="rId7"/>
    <p:sldId id="266" r:id="rId8"/>
    <p:sldId id="311" r:id="rId9"/>
    <p:sldId id="312" r:id="rId10"/>
    <p:sldId id="316" r:id="rId11"/>
    <p:sldId id="317" r:id="rId12"/>
    <p:sldId id="324" r:id="rId13"/>
    <p:sldId id="325" r:id="rId14"/>
    <p:sldId id="318" r:id="rId15"/>
    <p:sldId id="319" r:id="rId16"/>
    <p:sldId id="320" r:id="rId17"/>
    <p:sldId id="321" r:id="rId18"/>
    <p:sldId id="313" r:id="rId19"/>
    <p:sldId id="323" r:id="rId20"/>
    <p:sldId id="290" r:id="rId21"/>
    <p:sldId id="295" r:id="rId22"/>
    <p:sldId id="29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6" autoAdjust="0"/>
    <p:restoredTop sz="90929"/>
  </p:normalViewPr>
  <p:slideViewPr>
    <p:cSldViewPr>
      <p:cViewPr>
        <p:scale>
          <a:sx n="100" d="100"/>
          <a:sy n="100" d="100"/>
        </p:scale>
        <p:origin x="-1976" y="-18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70092-5E0D-1B43-9DD0-87AAB4081793}" type="datetimeFigureOut">
              <a:rPr lang="en-US" smtClean="0"/>
              <a:t>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C6074-45C1-F040-B48C-EC44E4680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737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DDAFF-B971-2745-89F6-E1118AA7D016}" type="datetimeFigureOut">
              <a:rPr lang="en-US" smtClean="0"/>
              <a:t>1/7/15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0A8DD-7D6F-1F4A-B5DC-DFD6136A3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1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83DF47-6FFF-3747-999A-64F7C2980A9A}" type="slidenum">
              <a:rPr lang="en-US"/>
              <a:pPr/>
              <a:t>2</a:t>
            </a:fld>
            <a:endParaRPr lang="en-US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D7F0EA-E9DB-C34E-8B88-AB5F1B86CBE0}" type="slidenum">
              <a:rPr lang="en-US"/>
              <a:pPr/>
              <a:t>3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23EED-903B-2D4F-8008-7E3C34201E09}" type="slidenum">
              <a:rPr lang="en-US"/>
              <a:pPr/>
              <a:t>4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86EC5-F1CA-F747-AED4-0839A71D6B00}" type="slidenum">
              <a:rPr lang="en-US"/>
              <a:pPr/>
              <a:t>5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550C2-7839-614A-8FA7-A47B61C03C80}" type="slidenum">
              <a:rPr lang="en-US"/>
              <a:pPr/>
              <a:t>6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9C72E9-72FB-7949-8080-AB8F3E0A3B87}" type="slidenum">
              <a:rPr lang="en-US"/>
              <a:pPr/>
              <a:t>7</a:t>
            </a:fld>
            <a:endParaRPr 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8B29F-D96B-3442-B2F5-781AF63C5ED2}" type="slidenum">
              <a:rPr lang="en-US"/>
              <a:pPr/>
              <a:t>8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C8CD-69CE-CD45-BCF9-46B7F998BAEF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C98C-C3BF-574A-9CA1-1155D3277C0A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A40B1-B85A-C64C-AFE0-EFEA81E440E0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6F08D-219F-524F-A09B-03693D5157A0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28353-38B3-6243-BD34-A0CE5FF2FEBC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208-DF78-7C4D-99E6-C30E693BEF05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9AB3A-2A62-464A-9D22-0806A3C5973D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1091D-A174-D141-87CB-432AA59B84C3}" type="datetime1">
              <a:rPr lang="en-US" smtClean="0"/>
              <a:t>1/7/15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F1307-75BB-9E40-9CAB-BA367A4D0CBA}" type="datetime1">
              <a:rPr lang="en-US" smtClean="0"/>
              <a:t>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E616-0E5F-DC4D-9F9E-1D55AAD4249E}" type="datetime1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9944D-995E-CA49-8424-59AEFF7ABC77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DFF0-55D1-5E4F-8F07-96BBE59960B2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753D-6430-5E49-B732-D07BBC71E4A6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AEFB-A8B5-3943-ACCA-38E4D84FE28D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9346-8A14-A54B-8FED-B4BCFE6E5D4B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9829D-FD95-F54B-B64C-8397F175BCEB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93589-B70E-F644-83FC-D9D064439BE2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3A06D-230E-8348-96FB-228A0C2DA75B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F2825-2B0E-3846-ACF9-2BF581BBC538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A2777-E39E-2344-9E8A-884A5B4093D6}" type="datetime1">
              <a:rPr lang="en-US" smtClean="0"/>
              <a:t>1/7/15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664C1-AE95-5440-AF6C-3D5C79BEFB5D}" type="datetime1">
              <a:rPr lang="en-US" smtClean="0"/>
              <a:t>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1E116-F484-954A-A6E1-25121F54B663}" type="datetime1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CDC60-9DA3-364A-B3CC-B248302CCF98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5C571-D82B-6B4E-892F-3CA93AA5C0B8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66780-800D-8545-8E77-CAD64ECE0A4F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D4A4-A39D-3B4B-AD9F-E42A05B9328D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8BEA-E308-194B-8DA6-10EE871D469D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170D2-FB79-D94C-BE79-E1AB88023A7C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BF7D6-04BA-2248-8710-9E89DB951EAB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9210-331A-BC40-AF7F-00A16B2FDE7B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C4636-7CE6-8948-87F3-43FAE1244EDC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7C2E5-5CD2-BF44-9162-D9BA9916AFB0}" type="datetime1">
              <a:rPr lang="en-US" smtClean="0"/>
              <a:t>1/7/15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B590-BAC7-1F4E-9FDC-63288F53CFCA}" type="datetime1">
              <a:rPr lang="en-US" smtClean="0"/>
              <a:t>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BCE-1D96-3B45-93E6-323593F648C2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0A7A-83A5-EF41-84BC-A9E1224FD6E8}" type="datetime1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50B0-6722-9448-8E99-35F9AFABD23D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1D7B-C4BF-A944-95B2-F3F685964E0C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50EA-CE77-2642-BCCD-FB1614AF7E37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B34E1-D3AB-9A4A-98E2-7D7E3852E2E0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75FE-A154-6B42-A2C5-E6157DA967BB}" type="datetime1">
              <a:rPr lang="en-US" smtClean="0"/>
              <a:t>1/7/15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0490-B6CF-4F41-A6E8-E2A8EE9283D5}" type="datetime1">
              <a:rPr lang="en-US" smtClean="0"/>
              <a:t>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9ED8-B653-F44C-81F5-9BBE967D1FF0}" type="datetime1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1CCA1-688D-3043-BB62-DD0F8369BAE2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7078-22E8-9F43-9BD9-7EC6C29590B9}" type="datetime1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590CE-9FA7-1344-BA38-C0272885C0A2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81667-37ED-924D-8C4E-3B84CF4ECEA9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6D374-0AB0-BD4F-A647-4D01C95E5A60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4EDC-C99D-3840-B308-C1B158174A60}" type="datetime1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Illuminating the Dark Matter of the Genome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Hardison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Genomics 2_2</a:t>
            </a:r>
            <a:endParaRPr lang="en-US" sz="2800" dirty="0"/>
          </a:p>
        </p:txBody>
      </p:sp>
      <p:pic>
        <p:nvPicPr>
          <p:cNvPr id="4" name="Picture 4" descr="PSU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5288"/>
            <a:ext cx="973138" cy="59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CE6F-EA26-CF47-8FA7-3C587F932DAA}" type="datetime1">
              <a:rPr lang="en-US" smtClean="0"/>
              <a:t>1/7/15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Dark matter of the genome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382000" cy="5410200"/>
          </a:xfrm>
        </p:spPr>
        <p:txBody>
          <a:bodyPr>
            <a:noAutofit/>
          </a:bodyPr>
          <a:lstStyle/>
          <a:p>
            <a:r>
              <a:rPr lang="en-US" sz="2400" dirty="0"/>
              <a:t>Genomic DNA sequences that seem to have a function but (as of now) we </a:t>
            </a:r>
            <a:r>
              <a:rPr lang="en-US" sz="2400" dirty="0" smtClean="0"/>
              <a:t>have not deduced </a:t>
            </a:r>
            <a:r>
              <a:rPr lang="en-US" sz="2400" dirty="0"/>
              <a:t>what it is</a:t>
            </a:r>
          </a:p>
          <a:p>
            <a:r>
              <a:rPr lang="en-US" sz="2400" dirty="0"/>
              <a:t>Just like astronomers infer invisible mass because of effects on gravity, we infer </a:t>
            </a:r>
            <a:r>
              <a:rPr lang="ja-JP" altLang="en-US" sz="2400" dirty="0"/>
              <a:t>“</a:t>
            </a:r>
            <a:r>
              <a:rPr lang="en-US" sz="2400" dirty="0"/>
              <a:t>invisible</a:t>
            </a:r>
            <a:r>
              <a:rPr lang="ja-JP" altLang="en-US" sz="2400" dirty="0"/>
              <a:t>”</a:t>
            </a:r>
            <a:r>
              <a:rPr lang="en-US" sz="2400" dirty="0"/>
              <a:t> function from </a:t>
            </a:r>
          </a:p>
          <a:p>
            <a:pPr lvl="1"/>
            <a:r>
              <a:rPr lang="en-US" sz="2400" dirty="0"/>
              <a:t>Signatures of natural selection</a:t>
            </a:r>
          </a:p>
          <a:p>
            <a:pPr lvl="1"/>
            <a:r>
              <a:rPr lang="en-US" sz="2400" dirty="0"/>
              <a:t>Biochemical signatures of gene expression or regulation</a:t>
            </a:r>
          </a:p>
          <a:p>
            <a:r>
              <a:rPr lang="en-US" sz="2400" dirty="0"/>
              <a:t>Examples</a:t>
            </a:r>
          </a:p>
          <a:p>
            <a:pPr lvl="1"/>
            <a:r>
              <a:rPr lang="en-US" sz="2400" dirty="0"/>
              <a:t>DNA under evolutionary constraint but does not code for protein</a:t>
            </a:r>
          </a:p>
          <a:p>
            <a:pPr lvl="1"/>
            <a:r>
              <a:rPr lang="en-US" sz="2400" dirty="0"/>
              <a:t>Noncoding transcripts</a:t>
            </a:r>
          </a:p>
          <a:p>
            <a:pPr lvl="1"/>
            <a:r>
              <a:rPr lang="en-US" sz="2400" dirty="0"/>
              <a:t>DNA bound by transcription factors or with distinctive chromatin marks, but we don</a:t>
            </a:r>
            <a:r>
              <a:rPr lang="ja-JP" altLang="en-US" sz="2400" dirty="0"/>
              <a:t>’</a:t>
            </a:r>
            <a:r>
              <a:rPr lang="en-US" sz="2400" dirty="0"/>
              <a:t>t know which genes it is regulating, or even if it is involved in regulation</a:t>
            </a:r>
          </a:p>
          <a:p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40925-186E-A346-8ACD-BF4EC67994AC}" type="datetime1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6" name="Group 1825"/>
          <p:cNvGrpSpPr/>
          <p:nvPr/>
        </p:nvGrpSpPr>
        <p:grpSpPr>
          <a:xfrm>
            <a:off x="177824" y="80136"/>
            <a:ext cx="8838451" cy="6697668"/>
            <a:chOff x="48473" y="80136"/>
            <a:chExt cx="8838451" cy="6697668"/>
          </a:xfrm>
        </p:grpSpPr>
        <p:sp>
          <p:nvSpPr>
            <p:cNvPr id="4" name="Rectangle 3"/>
            <p:cNvSpPr/>
            <p:nvPr/>
          </p:nvSpPr>
          <p:spPr>
            <a:xfrm>
              <a:off x="497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78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58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39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20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01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81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462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743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024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04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585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866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147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427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708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989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270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550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831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112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93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673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954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235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516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796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077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358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639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919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200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481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762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042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323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604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885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165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0446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727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008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288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5569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850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131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411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692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973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254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534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5815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096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377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9657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0938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2219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3500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4780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061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7342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623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9903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1184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2465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3746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5026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6307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7588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758849" y="2188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473" y="49954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7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778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058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339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20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901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181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462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0743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024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304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4585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5866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7147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8427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9708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989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270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3550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831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6112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7393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673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9954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1235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2516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3796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5077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6358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7639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8919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200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1481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2762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4042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323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6604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7885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9165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0446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1727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3008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4288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5569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6850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8131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9411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0692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1973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3254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4534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5815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7096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8377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9657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0938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2219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3500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4780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6061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7342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8623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9903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1184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2465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3746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85026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86307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7588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97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778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058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39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620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901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8181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462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0743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2024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3304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4585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5866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7147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8427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9708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0989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2270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23550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24831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6112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7393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8673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9954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1235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2516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3796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5077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6358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7639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8919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0200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1481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2762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4042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5323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6604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7885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9165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0446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1727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3008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4288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5569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850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8131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9411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0692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1973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3254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4534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5815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67096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68377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9657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0938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72219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3500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4780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6061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77342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78623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9903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81184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82465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83746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85026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86307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87588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8758849" y="7770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48473" y="105768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97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778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058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39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620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6901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8181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9462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10743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2024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3304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4585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15866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7147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8427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9708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0989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2270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3550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4831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26112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7393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28673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29954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1235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32516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3796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5077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6358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7639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8919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0200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1481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2762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4042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5323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6604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7885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9165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0446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1727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3008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4288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5569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56850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8131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9411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60692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1973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63254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4534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5815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7096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68377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69657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70938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72219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73500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74780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76061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77342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78623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79903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81184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82465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83746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85026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86307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87588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497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1778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058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339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5620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6901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8181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9462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10743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12024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13304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14585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15866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7147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18427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9708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20989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22270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23550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24831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26112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27393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28673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29954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31235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32516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33796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35077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36358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37639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38919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40200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41481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42762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4042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5323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6604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7885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49165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0446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1727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3008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54288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55569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56850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58131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9411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60692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61973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63254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4534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5815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7096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8377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69657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0938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72219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73500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74780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76061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77342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78623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79903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81184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82465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83746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85026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86307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87588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8758849" y="13351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48473" y="161581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497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1778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3058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339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5620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6901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8181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9462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10743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12024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13304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14585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15866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17147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18427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19708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20989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22270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23550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24831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26112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27393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28673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29954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31235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32516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33796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35077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36358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37639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38919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40200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41481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2762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4042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323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6604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7885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9165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0446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1727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53008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54288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55569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6850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8131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9411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60692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61973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3254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4534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5815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7096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68377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69657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70938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72219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73500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74780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76061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77342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78623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79903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81184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82465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83746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85026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86307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87588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497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1778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3058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4339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5620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6901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8181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9462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10743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12024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13304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14585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15866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17147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18427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19708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20989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22270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23550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24831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26112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27393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28673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29954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31235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2516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33796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5077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36358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37639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38919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40200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41481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42762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44042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5323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6604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7885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9165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446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1727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3008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4288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55569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56850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58131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59411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60692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61973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63254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64534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65815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67096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8377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9657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70938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2219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73500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74780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76061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77342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78623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79903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81184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82465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83746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85026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86307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87588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8758849" y="18932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48473" y="217395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497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1778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3058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4339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5620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6901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8181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9462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10743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12024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13304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14585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15866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17147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18427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19708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20989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22270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23550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24831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26112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27393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28673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29954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31235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32516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33796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35077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36358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/>
            <p:cNvSpPr/>
            <p:nvPr/>
          </p:nvSpPr>
          <p:spPr>
            <a:xfrm>
              <a:off x="37639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/>
            <p:cNvSpPr/>
            <p:nvPr/>
          </p:nvSpPr>
          <p:spPr>
            <a:xfrm>
              <a:off x="38919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40200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41481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42762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44042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/>
            <p:cNvSpPr/>
            <p:nvPr/>
          </p:nvSpPr>
          <p:spPr>
            <a:xfrm>
              <a:off x="45323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46604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47885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49165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/>
            <p:cNvSpPr/>
            <p:nvPr/>
          </p:nvSpPr>
          <p:spPr>
            <a:xfrm>
              <a:off x="50446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51727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53008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54288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55569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/>
            <p:cNvSpPr/>
            <p:nvPr/>
          </p:nvSpPr>
          <p:spPr>
            <a:xfrm>
              <a:off x="56850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/>
            <p:cNvSpPr/>
            <p:nvPr/>
          </p:nvSpPr>
          <p:spPr>
            <a:xfrm>
              <a:off x="58131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59411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60692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61973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63254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64534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ectangle 547"/>
            <p:cNvSpPr/>
            <p:nvPr/>
          </p:nvSpPr>
          <p:spPr>
            <a:xfrm>
              <a:off x="65815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67096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68377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69657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70938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72219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73500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74780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/>
            <p:cNvSpPr/>
            <p:nvPr/>
          </p:nvSpPr>
          <p:spPr>
            <a:xfrm>
              <a:off x="76061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77342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78623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79903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/>
            <p:cNvSpPr/>
            <p:nvPr/>
          </p:nvSpPr>
          <p:spPr>
            <a:xfrm>
              <a:off x="81184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/>
            <p:cNvSpPr/>
            <p:nvPr/>
          </p:nvSpPr>
          <p:spPr>
            <a:xfrm>
              <a:off x="82465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/>
            <p:cNvSpPr/>
            <p:nvPr/>
          </p:nvSpPr>
          <p:spPr>
            <a:xfrm>
              <a:off x="83746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/>
            <p:cNvSpPr/>
            <p:nvPr/>
          </p:nvSpPr>
          <p:spPr>
            <a:xfrm>
              <a:off x="85026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/>
            <p:cNvSpPr/>
            <p:nvPr/>
          </p:nvSpPr>
          <p:spPr>
            <a:xfrm>
              <a:off x="86307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/>
            <p:cNvSpPr/>
            <p:nvPr/>
          </p:nvSpPr>
          <p:spPr>
            <a:xfrm>
              <a:off x="87588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497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/>
            <p:cNvSpPr/>
            <p:nvPr/>
          </p:nvSpPr>
          <p:spPr>
            <a:xfrm>
              <a:off x="1778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/>
            <p:cNvSpPr/>
            <p:nvPr/>
          </p:nvSpPr>
          <p:spPr>
            <a:xfrm>
              <a:off x="3058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/>
            <p:cNvSpPr/>
            <p:nvPr/>
          </p:nvSpPr>
          <p:spPr>
            <a:xfrm>
              <a:off x="4339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/>
            <p:cNvSpPr/>
            <p:nvPr/>
          </p:nvSpPr>
          <p:spPr>
            <a:xfrm>
              <a:off x="5620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/>
            <p:cNvSpPr/>
            <p:nvPr/>
          </p:nvSpPr>
          <p:spPr>
            <a:xfrm>
              <a:off x="6901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/>
            <p:cNvSpPr/>
            <p:nvPr/>
          </p:nvSpPr>
          <p:spPr>
            <a:xfrm>
              <a:off x="8181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9462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10743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/>
            <p:cNvSpPr/>
            <p:nvPr/>
          </p:nvSpPr>
          <p:spPr>
            <a:xfrm>
              <a:off x="12024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/>
            <p:cNvSpPr/>
            <p:nvPr/>
          </p:nvSpPr>
          <p:spPr>
            <a:xfrm>
              <a:off x="13304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/>
            <p:cNvSpPr/>
            <p:nvPr/>
          </p:nvSpPr>
          <p:spPr>
            <a:xfrm>
              <a:off x="14585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/>
            <p:cNvSpPr/>
            <p:nvPr/>
          </p:nvSpPr>
          <p:spPr>
            <a:xfrm>
              <a:off x="15866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/>
            <p:cNvSpPr/>
            <p:nvPr/>
          </p:nvSpPr>
          <p:spPr>
            <a:xfrm>
              <a:off x="17147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18427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/>
            <p:cNvSpPr/>
            <p:nvPr/>
          </p:nvSpPr>
          <p:spPr>
            <a:xfrm>
              <a:off x="19708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20989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/>
            <p:cNvSpPr/>
            <p:nvPr/>
          </p:nvSpPr>
          <p:spPr>
            <a:xfrm>
              <a:off x="22270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/>
            <p:cNvSpPr/>
            <p:nvPr/>
          </p:nvSpPr>
          <p:spPr>
            <a:xfrm>
              <a:off x="23550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24831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/>
            <p:cNvSpPr/>
            <p:nvPr/>
          </p:nvSpPr>
          <p:spPr>
            <a:xfrm>
              <a:off x="26112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27393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/>
            <p:cNvSpPr/>
            <p:nvPr/>
          </p:nvSpPr>
          <p:spPr>
            <a:xfrm>
              <a:off x="28673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/>
            <p:cNvSpPr/>
            <p:nvPr/>
          </p:nvSpPr>
          <p:spPr>
            <a:xfrm>
              <a:off x="29954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31235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32516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33796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35077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36358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37639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38919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40200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41481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42762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44042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45323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46604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47885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49165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50446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51727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53008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54288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55569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56850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58131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59411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60692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61973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63254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64534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65815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67096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68377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9657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70938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72219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73500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74780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76061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77342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78623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79903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81184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82465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83746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85026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86307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87588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8758849" y="24514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48473" y="273209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497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1778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3058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4339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5620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6901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8181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9462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10743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12024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13304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14585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15866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17147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18427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19708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20989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22270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23550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24831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26112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27393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28673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29954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31235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2516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33796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5077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36358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37639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38919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40200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1481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42762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44042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45323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46604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47885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49165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50446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51727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53008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Rectangle 678"/>
            <p:cNvSpPr/>
            <p:nvPr/>
          </p:nvSpPr>
          <p:spPr>
            <a:xfrm>
              <a:off x="54288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ectangle 679"/>
            <p:cNvSpPr/>
            <p:nvPr/>
          </p:nvSpPr>
          <p:spPr>
            <a:xfrm>
              <a:off x="55569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ectangle 680"/>
            <p:cNvSpPr/>
            <p:nvPr/>
          </p:nvSpPr>
          <p:spPr>
            <a:xfrm>
              <a:off x="56850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58131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59411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60692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61973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/>
            <p:cNvSpPr/>
            <p:nvPr/>
          </p:nvSpPr>
          <p:spPr>
            <a:xfrm>
              <a:off x="63254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64534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/>
            <p:cNvSpPr/>
            <p:nvPr/>
          </p:nvSpPr>
          <p:spPr>
            <a:xfrm>
              <a:off x="65815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/>
            <p:cNvSpPr/>
            <p:nvPr/>
          </p:nvSpPr>
          <p:spPr>
            <a:xfrm>
              <a:off x="67096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/>
            <p:cNvSpPr/>
            <p:nvPr/>
          </p:nvSpPr>
          <p:spPr>
            <a:xfrm>
              <a:off x="68377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Rectangle 690"/>
            <p:cNvSpPr/>
            <p:nvPr/>
          </p:nvSpPr>
          <p:spPr>
            <a:xfrm>
              <a:off x="69657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70938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/>
            <p:cNvSpPr/>
            <p:nvPr/>
          </p:nvSpPr>
          <p:spPr>
            <a:xfrm>
              <a:off x="72219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ectangle 693"/>
            <p:cNvSpPr/>
            <p:nvPr/>
          </p:nvSpPr>
          <p:spPr>
            <a:xfrm>
              <a:off x="73500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Rectangle 694"/>
            <p:cNvSpPr/>
            <p:nvPr/>
          </p:nvSpPr>
          <p:spPr>
            <a:xfrm>
              <a:off x="74780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76061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77342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78623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79903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81184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82465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83746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85026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Rectangle 703"/>
            <p:cNvSpPr/>
            <p:nvPr/>
          </p:nvSpPr>
          <p:spPr>
            <a:xfrm>
              <a:off x="86307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87588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97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1778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3058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4339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620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6901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8181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9462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10743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12024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13304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14585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15866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17147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18427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19708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20989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22270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23550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24831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26112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27393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28673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29954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31235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32516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731"/>
            <p:cNvSpPr/>
            <p:nvPr/>
          </p:nvSpPr>
          <p:spPr>
            <a:xfrm>
              <a:off x="33796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35077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36358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37639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38919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40200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41481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42762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44042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45323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46604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47885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49165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50446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51727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53008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54288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5569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6850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8131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9411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0692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1973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63254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64534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65815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67096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68377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69657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70938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72219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73500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74780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76061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77342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78623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79903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81184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82465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83746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85026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86307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87588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8758849" y="30095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8473" y="32902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497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1778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3058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339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5620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/>
            <p:cNvSpPr/>
            <p:nvPr/>
          </p:nvSpPr>
          <p:spPr>
            <a:xfrm>
              <a:off x="6901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8181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9462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/>
            <p:cNvSpPr/>
            <p:nvPr/>
          </p:nvSpPr>
          <p:spPr>
            <a:xfrm>
              <a:off x="10743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12024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/>
            <p:cNvSpPr/>
            <p:nvPr/>
          </p:nvSpPr>
          <p:spPr>
            <a:xfrm>
              <a:off x="13304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/>
            <p:cNvSpPr/>
            <p:nvPr/>
          </p:nvSpPr>
          <p:spPr>
            <a:xfrm>
              <a:off x="14585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15866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17147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/>
            <p:cNvSpPr/>
            <p:nvPr/>
          </p:nvSpPr>
          <p:spPr>
            <a:xfrm>
              <a:off x="18427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19708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20989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22270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23550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24831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26112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27393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28673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29954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31235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32516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33796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35077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36358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37639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38919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0200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1481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2762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4042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/>
            <p:cNvSpPr/>
            <p:nvPr/>
          </p:nvSpPr>
          <p:spPr>
            <a:xfrm>
              <a:off x="45323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46604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7885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9165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50446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51727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53008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54288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55569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56850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58131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59411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60692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61973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63254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64534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65815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67096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68377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69657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0938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2219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3500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4780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6061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7342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8623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9903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/>
            <p:cNvSpPr/>
            <p:nvPr/>
          </p:nvSpPr>
          <p:spPr>
            <a:xfrm>
              <a:off x="81184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82465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/>
            <p:cNvSpPr/>
            <p:nvPr/>
          </p:nvSpPr>
          <p:spPr>
            <a:xfrm>
              <a:off x="83746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85026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/>
            <p:cNvSpPr/>
            <p:nvPr/>
          </p:nvSpPr>
          <p:spPr>
            <a:xfrm>
              <a:off x="86307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/>
            <p:cNvSpPr/>
            <p:nvPr/>
          </p:nvSpPr>
          <p:spPr>
            <a:xfrm>
              <a:off x="87588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497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/>
            <p:cNvSpPr/>
            <p:nvPr/>
          </p:nvSpPr>
          <p:spPr>
            <a:xfrm>
              <a:off x="1778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3058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/>
            <p:cNvSpPr/>
            <p:nvPr/>
          </p:nvSpPr>
          <p:spPr>
            <a:xfrm>
              <a:off x="4339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5620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6901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8181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9462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/>
            <p:cNvSpPr/>
            <p:nvPr/>
          </p:nvSpPr>
          <p:spPr>
            <a:xfrm>
              <a:off x="10743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12024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13304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14585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15866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/>
            <p:cNvSpPr/>
            <p:nvPr/>
          </p:nvSpPr>
          <p:spPr>
            <a:xfrm>
              <a:off x="17147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18427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19708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/>
            <p:cNvSpPr/>
            <p:nvPr/>
          </p:nvSpPr>
          <p:spPr>
            <a:xfrm>
              <a:off x="20989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/>
            <p:cNvSpPr/>
            <p:nvPr/>
          </p:nvSpPr>
          <p:spPr>
            <a:xfrm>
              <a:off x="22270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/>
            <p:cNvSpPr/>
            <p:nvPr/>
          </p:nvSpPr>
          <p:spPr>
            <a:xfrm>
              <a:off x="23550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Rectangle 864"/>
            <p:cNvSpPr/>
            <p:nvPr/>
          </p:nvSpPr>
          <p:spPr>
            <a:xfrm>
              <a:off x="24831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/>
            <p:cNvSpPr/>
            <p:nvPr/>
          </p:nvSpPr>
          <p:spPr>
            <a:xfrm>
              <a:off x="26112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27393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/>
            <p:cNvSpPr/>
            <p:nvPr/>
          </p:nvSpPr>
          <p:spPr>
            <a:xfrm>
              <a:off x="28673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/>
            <p:cNvSpPr/>
            <p:nvPr/>
          </p:nvSpPr>
          <p:spPr>
            <a:xfrm>
              <a:off x="29954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/>
            <p:cNvSpPr/>
            <p:nvPr/>
          </p:nvSpPr>
          <p:spPr>
            <a:xfrm>
              <a:off x="31235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/>
            <p:cNvSpPr/>
            <p:nvPr/>
          </p:nvSpPr>
          <p:spPr>
            <a:xfrm>
              <a:off x="32516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/>
            <p:cNvSpPr/>
            <p:nvPr/>
          </p:nvSpPr>
          <p:spPr>
            <a:xfrm>
              <a:off x="33796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/>
            <p:cNvSpPr/>
            <p:nvPr/>
          </p:nvSpPr>
          <p:spPr>
            <a:xfrm>
              <a:off x="35077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36358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/>
            <p:cNvSpPr/>
            <p:nvPr/>
          </p:nvSpPr>
          <p:spPr>
            <a:xfrm>
              <a:off x="37639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/>
            <p:cNvSpPr/>
            <p:nvPr/>
          </p:nvSpPr>
          <p:spPr>
            <a:xfrm>
              <a:off x="38919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/>
            <p:cNvSpPr/>
            <p:nvPr/>
          </p:nvSpPr>
          <p:spPr>
            <a:xfrm>
              <a:off x="40200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/>
            <p:cNvSpPr/>
            <p:nvPr/>
          </p:nvSpPr>
          <p:spPr>
            <a:xfrm>
              <a:off x="41481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/>
            <p:cNvSpPr/>
            <p:nvPr/>
          </p:nvSpPr>
          <p:spPr>
            <a:xfrm>
              <a:off x="42762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/>
            <p:cNvSpPr/>
            <p:nvPr/>
          </p:nvSpPr>
          <p:spPr>
            <a:xfrm>
              <a:off x="44042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45323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/>
            <p:cNvSpPr/>
            <p:nvPr/>
          </p:nvSpPr>
          <p:spPr>
            <a:xfrm>
              <a:off x="46604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/>
            <p:cNvSpPr/>
            <p:nvPr/>
          </p:nvSpPr>
          <p:spPr>
            <a:xfrm>
              <a:off x="47885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/>
            <p:cNvSpPr/>
            <p:nvPr/>
          </p:nvSpPr>
          <p:spPr>
            <a:xfrm>
              <a:off x="49165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/>
            <p:cNvSpPr/>
            <p:nvPr/>
          </p:nvSpPr>
          <p:spPr>
            <a:xfrm>
              <a:off x="50446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/>
            <p:cNvSpPr/>
            <p:nvPr/>
          </p:nvSpPr>
          <p:spPr>
            <a:xfrm>
              <a:off x="51727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/>
            <p:cNvSpPr/>
            <p:nvPr/>
          </p:nvSpPr>
          <p:spPr>
            <a:xfrm>
              <a:off x="53008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54288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/>
            <p:cNvSpPr/>
            <p:nvPr/>
          </p:nvSpPr>
          <p:spPr>
            <a:xfrm>
              <a:off x="55569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/>
            <p:cNvSpPr/>
            <p:nvPr/>
          </p:nvSpPr>
          <p:spPr>
            <a:xfrm>
              <a:off x="56850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/>
            <p:cNvSpPr/>
            <p:nvPr/>
          </p:nvSpPr>
          <p:spPr>
            <a:xfrm>
              <a:off x="58131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/>
            <p:cNvSpPr/>
            <p:nvPr/>
          </p:nvSpPr>
          <p:spPr>
            <a:xfrm>
              <a:off x="59411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/>
            <p:cNvSpPr/>
            <p:nvPr/>
          </p:nvSpPr>
          <p:spPr>
            <a:xfrm>
              <a:off x="60692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/>
            <p:cNvSpPr/>
            <p:nvPr/>
          </p:nvSpPr>
          <p:spPr>
            <a:xfrm>
              <a:off x="61973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63254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/>
            <p:cNvSpPr/>
            <p:nvPr/>
          </p:nvSpPr>
          <p:spPr>
            <a:xfrm>
              <a:off x="64534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/>
            <p:cNvSpPr/>
            <p:nvPr/>
          </p:nvSpPr>
          <p:spPr>
            <a:xfrm>
              <a:off x="65815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/>
            <p:cNvSpPr/>
            <p:nvPr/>
          </p:nvSpPr>
          <p:spPr>
            <a:xfrm>
              <a:off x="67096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/>
            <p:cNvSpPr/>
            <p:nvPr/>
          </p:nvSpPr>
          <p:spPr>
            <a:xfrm>
              <a:off x="68377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/>
            <p:cNvSpPr/>
            <p:nvPr/>
          </p:nvSpPr>
          <p:spPr>
            <a:xfrm>
              <a:off x="69657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/>
            <p:cNvSpPr/>
            <p:nvPr/>
          </p:nvSpPr>
          <p:spPr>
            <a:xfrm>
              <a:off x="70938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72219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/>
            <p:cNvSpPr/>
            <p:nvPr/>
          </p:nvSpPr>
          <p:spPr>
            <a:xfrm>
              <a:off x="73500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/>
            <p:cNvSpPr/>
            <p:nvPr/>
          </p:nvSpPr>
          <p:spPr>
            <a:xfrm>
              <a:off x="74780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/>
            <p:cNvSpPr/>
            <p:nvPr/>
          </p:nvSpPr>
          <p:spPr>
            <a:xfrm>
              <a:off x="76061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/>
            <p:cNvSpPr/>
            <p:nvPr/>
          </p:nvSpPr>
          <p:spPr>
            <a:xfrm>
              <a:off x="77342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/>
            <p:cNvSpPr/>
            <p:nvPr/>
          </p:nvSpPr>
          <p:spPr>
            <a:xfrm>
              <a:off x="78623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/>
            <p:cNvSpPr/>
            <p:nvPr/>
          </p:nvSpPr>
          <p:spPr>
            <a:xfrm>
              <a:off x="79903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81184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/>
            <p:cNvSpPr/>
            <p:nvPr/>
          </p:nvSpPr>
          <p:spPr>
            <a:xfrm>
              <a:off x="82465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/>
            <p:cNvSpPr/>
            <p:nvPr/>
          </p:nvSpPr>
          <p:spPr>
            <a:xfrm>
              <a:off x="83746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Rectangle 911"/>
            <p:cNvSpPr/>
            <p:nvPr/>
          </p:nvSpPr>
          <p:spPr>
            <a:xfrm>
              <a:off x="85026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Rectangle 912"/>
            <p:cNvSpPr/>
            <p:nvPr/>
          </p:nvSpPr>
          <p:spPr>
            <a:xfrm>
              <a:off x="86307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/>
            <p:cNvSpPr/>
            <p:nvPr/>
          </p:nvSpPr>
          <p:spPr>
            <a:xfrm>
              <a:off x="87588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8758849" y="35677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48473" y="38483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/>
            <p:cNvSpPr/>
            <p:nvPr/>
          </p:nvSpPr>
          <p:spPr>
            <a:xfrm>
              <a:off x="497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/>
            <p:cNvSpPr/>
            <p:nvPr/>
          </p:nvSpPr>
          <p:spPr>
            <a:xfrm>
              <a:off x="1778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/>
            <p:cNvSpPr/>
            <p:nvPr/>
          </p:nvSpPr>
          <p:spPr>
            <a:xfrm>
              <a:off x="3058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Rectangle 919"/>
            <p:cNvSpPr/>
            <p:nvPr/>
          </p:nvSpPr>
          <p:spPr>
            <a:xfrm>
              <a:off x="4339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/>
            <p:cNvSpPr/>
            <p:nvPr/>
          </p:nvSpPr>
          <p:spPr>
            <a:xfrm>
              <a:off x="5620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/>
            <p:cNvSpPr/>
            <p:nvPr/>
          </p:nvSpPr>
          <p:spPr>
            <a:xfrm>
              <a:off x="6901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8181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/>
            <p:cNvSpPr/>
            <p:nvPr/>
          </p:nvSpPr>
          <p:spPr>
            <a:xfrm>
              <a:off x="9462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/>
            <p:cNvSpPr/>
            <p:nvPr/>
          </p:nvSpPr>
          <p:spPr>
            <a:xfrm>
              <a:off x="10743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/>
            <p:cNvSpPr/>
            <p:nvPr/>
          </p:nvSpPr>
          <p:spPr>
            <a:xfrm>
              <a:off x="12024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/>
            <p:cNvSpPr/>
            <p:nvPr/>
          </p:nvSpPr>
          <p:spPr>
            <a:xfrm>
              <a:off x="13304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/>
            <p:cNvSpPr/>
            <p:nvPr/>
          </p:nvSpPr>
          <p:spPr>
            <a:xfrm>
              <a:off x="14585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/>
            <p:cNvSpPr/>
            <p:nvPr/>
          </p:nvSpPr>
          <p:spPr>
            <a:xfrm>
              <a:off x="15866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17147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/>
            <p:cNvSpPr/>
            <p:nvPr/>
          </p:nvSpPr>
          <p:spPr>
            <a:xfrm>
              <a:off x="18427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/>
            <p:cNvSpPr/>
            <p:nvPr/>
          </p:nvSpPr>
          <p:spPr>
            <a:xfrm>
              <a:off x="19708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/>
            <p:cNvSpPr/>
            <p:nvPr/>
          </p:nvSpPr>
          <p:spPr>
            <a:xfrm>
              <a:off x="20989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/>
            <p:cNvSpPr/>
            <p:nvPr/>
          </p:nvSpPr>
          <p:spPr>
            <a:xfrm>
              <a:off x="22270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/>
            <p:cNvSpPr/>
            <p:nvPr/>
          </p:nvSpPr>
          <p:spPr>
            <a:xfrm>
              <a:off x="23550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/>
            <p:cNvSpPr/>
            <p:nvPr/>
          </p:nvSpPr>
          <p:spPr>
            <a:xfrm>
              <a:off x="24831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26112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/>
            <p:cNvSpPr/>
            <p:nvPr/>
          </p:nvSpPr>
          <p:spPr>
            <a:xfrm>
              <a:off x="27393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/>
            <p:cNvSpPr/>
            <p:nvPr/>
          </p:nvSpPr>
          <p:spPr>
            <a:xfrm>
              <a:off x="28673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/>
            <p:cNvSpPr/>
            <p:nvPr/>
          </p:nvSpPr>
          <p:spPr>
            <a:xfrm>
              <a:off x="29954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/>
            <p:cNvSpPr/>
            <p:nvPr/>
          </p:nvSpPr>
          <p:spPr>
            <a:xfrm>
              <a:off x="31235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/>
            <p:cNvSpPr/>
            <p:nvPr/>
          </p:nvSpPr>
          <p:spPr>
            <a:xfrm>
              <a:off x="32516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/>
            <p:cNvSpPr/>
            <p:nvPr/>
          </p:nvSpPr>
          <p:spPr>
            <a:xfrm>
              <a:off x="33796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35077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/>
            <p:cNvSpPr/>
            <p:nvPr/>
          </p:nvSpPr>
          <p:spPr>
            <a:xfrm>
              <a:off x="36358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/>
            <p:cNvSpPr/>
            <p:nvPr/>
          </p:nvSpPr>
          <p:spPr>
            <a:xfrm>
              <a:off x="37639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/>
            <p:cNvSpPr/>
            <p:nvPr/>
          </p:nvSpPr>
          <p:spPr>
            <a:xfrm>
              <a:off x="38919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/>
            <p:cNvSpPr/>
            <p:nvPr/>
          </p:nvSpPr>
          <p:spPr>
            <a:xfrm>
              <a:off x="40200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/>
            <p:cNvSpPr/>
            <p:nvPr/>
          </p:nvSpPr>
          <p:spPr>
            <a:xfrm>
              <a:off x="41481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/>
            <p:cNvSpPr/>
            <p:nvPr/>
          </p:nvSpPr>
          <p:spPr>
            <a:xfrm>
              <a:off x="42762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44042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/>
            <p:cNvSpPr/>
            <p:nvPr/>
          </p:nvSpPr>
          <p:spPr>
            <a:xfrm>
              <a:off x="45323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/>
            <p:cNvSpPr/>
            <p:nvPr/>
          </p:nvSpPr>
          <p:spPr>
            <a:xfrm>
              <a:off x="46604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/>
            <p:cNvSpPr/>
            <p:nvPr/>
          </p:nvSpPr>
          <p:spPr>
            <a:xfrm>
              <a:off x="47885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/>
            <p:cNvSpPr/>
            <p:nvPr/>
          </p:nvSpPr>
          <p:spPr>
            <a:xfrm>
              <a:off x="49165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/>
            <p:cNvSpPr/>
            <p:nvPr/>
          </p:nvSpPr>
          <p:spPr>
            <a:xfrm>
              <a:off x="50446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/>
            <p:cNvSpPr/>
            <p:nvPr/>
          </p:nvSpPr>
          <p:spPr>
            <a:xfrm>
              <a:off x="51727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53008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/>
            <p:cNvSpPr/>
            <p:nvPr/>
          </p:nvSpPr>
          <p:spPr>
            <a:xfrm>
              <a:off x="54288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/>
            <p:cNvSpPr/>
            <p:nvPr/>
          </p:nvSpPr>
          <p:spPr>
            <a:xfrm>
              <a:off x="55569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/>
            <p:cNvSpPr/>
            <p:nvPr/>
          </p:nvSpPr>
          <p:spPr>
            <a:xfrm>
              <a:off x="56850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/>
            <p:cNvSpPr/>
            <p:nvPr/>
          </p:nvSpPr>
          <p:spPr>
            <a:xfrm>
              <a:off x="58131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/>
            <p:cNvSpPr/>
            <p:nvPr/>
          </p:nvSpPr>
          <p:spPr>
            <a:xfrm>
              <a:off x="59411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60692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/>
            <p:cNvSpPr/>
            <p:nvPr/>
          </p:nvSpPr>
          <p:spPr>
            <a:xfrm>
              <a:off x="61973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/>
            <p:cNvSpPr/>
            <p:nvPr/>
          </p:nvSpPr>
          <p:spPr>
            <a:xfrm>
              <a:off x="63254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/>
            <p:cNvSpPr/>
            <p:nvPr/>
          </p:nvSpPr>
          <p:spPr>
            <a:xfrm>
              <a:off x="64534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/>
            <p:cNvSpPr/>
            <p:nvPr/>
          </p:nvSpPr>
          <p:spPr>
            <a:xfrm>
              <a:off x="65815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/>
            <p:cNvSpPr/>
            <p:nvPr/>
          </p:nvSpPr>
          <p:spPr>
            <a:xfrm>
              <a:off x="67096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/>
            <p:cNvSpPr/>
            <p:nvPr/>
          </p:nvSpPr>
          <p:spPr>
            <a:xfrm>
              <a:off x="68377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69657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/>
            <p:cNvSpPr/>
            <p:nvPr/>
          </p:nvSpPr>
          <p:spPr>
            <a:xfrm>
              <a:off x="70938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/>
            <p:cNvSpPr/>
            <p:nvPr/>
          </p:nvSpPr>
          <p:spPr>
            <a:xfrm>
              <a:off x="72219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/>
            <p:cNvSpPr/>
            <p:nvPr/>
          </p:nvSpPr>
          <p:spPr>
            <a:xfrm>
              <a:off x="73500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/>
            <p:cNvSpPr/>
            <p:nvPr/>
          </p:nvSpPr>
          <p:spPr>
            <a:xfrm>
              <a:off x="74780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Rectangle 975"/>
            <p:cNvSpPr/>
            <p:nvPr/>
          </p:nvSpPr>
          <p:spPr>
            <a:xfrm>
              <a:off x="76061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Rectangle 976"/>
            <p:cNvSpPr/>
            <p:nvPr/>
          </p:nvSpPr>
          <p:spPr>
            <a:xfrm>
              <a:off x="77342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78623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Rectangle 978"/>
            <p:cNvSpPr/>
            <p:nvPr/>
          </p:nvSpPr>
          <p:spPr>
            <a:xfrm>
              <a:off x="79903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Rectangle 979"/>
            <p:cNvSpPr/>
            <p:nvPr/>
          </p:nvSpPr>
          <p:spPr>
            <a:xfrm>
              <a:off x="81184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/>
            <p:cNvSpPr/>
            <p:nvPr/>
          </p:nvSpPr>
          <p:spPr>
            <a:xfrm>
              <a:off x="82465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Rectangle 981"/>
            <p:cNvSpPr/>
            <p:nvPr/>
          </p:nvSpPr>
          <p:spPr>
            <a:xfrm>
              <a:off x="83746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Rectangle 982"/>
            <p:cNvSpPr/>
            <p:nvPr/>
          </p:nvSpPr>
          <p:spPr>
            <a:xfrm>
              <a:off x="85026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/>
            <p:cNvSpPr/>
            <p:nvPr/>
          </p:nvSpPr>
          <p:spPr>
            <a:xfrm>
              <a:off x="86307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87588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Rectangle 985"/>
            <p:cNvSpPr/>
            <p:nvPr/>
          </p:nvSpPr>
          <p:spPr>
            <a:xfrm>
              <a:off x="497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/>
            <p:cNvSpPr/>
            <p:nvPr/>
          </p:nvSpPr>
          <p:spPr>
            <a:xfrm>
              <a:off x="1778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 987"/>
            <p:cNvSpPr/>
            <p:nvPr/>
          </p:nvSpPr>
          <p:spPr>
            <a:xfrm>
              <a:off x="3058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988"/>
            <p:cNvSpPr/>
            <p:nvPr/>
          </p:nvSpPr>
          <p:spPr>
            <a:xfrm>
              <a:off x="4339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/>
            <p:cNvSpPr/>
            <p:nvPr/>
          </p:nvSpPr>
          <p:spPr>
            <a:xfrm>
              <a:off x="5620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/>
            <p:cNvSpPr/>
            <p:nvPr/>
          </p:nvSpPr>
          <p:spPr>
            <a:xfrm>
              <a:off x="6901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8181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Rectangle 992"/>
            <p:cNvSpPr/>
            <p:nvPr/>
          </p:nvSpPr>
          <p:spPr>
            <a:xfrm>
              <a:off x="9462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Rectangle 993"/>
            <p:cNvSpPr/>
            <p:nvPr/>
          </p:nvSpPr>
          <p:spPr>
            <a:xfrm>
              <a:off x="10743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Rectangle 994"/>
            <p:cNvSpPr/>
            <p:nvPr/>
          </p:nvSpPr>
          <p:spPr>
            <a:xfrm>
              <a:off x="12024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Rectangle 995"/>
            <p:cNvSpPr/>
            <p:nvPr/>
          </p:nvSpPr>
          <p:spPr>
            <a:xfrm>
              <a:off x="13304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Rectangle 996"/>
            <p:cNvSpPr/>
            <p:nvPr/>
          </p:nvSpPr>
          <p:spPr>
            <a:xfrm>
              <a:off x="14585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Rectangle 997"/>
            <p:cNvSpPr/>
            <p:nvPr/>
          </p:nvSpPr>
          <p:spPr>
            <a:xfrm>
              <a:off x="15866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/>
            <p:cNvSpPr/>
            <p:nvPr/>
          </p:nvSpPr>
          <p:spPr>
            <a:xfrm>
              <a:off x="17147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Rectangle 999"/>
            <p:cNvSpPr/>
            <p:nvPr/>
          </p:nvSpPr>
          <p:spPr>
            <a:xfrm>
              <a:off x="18427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Rectangle 1000"/>
            <p:cNvSpPr/>
            <p:nvPr/>
          </p:nvSpPr>
          <p:spPr>
            <a:xfrm>
              <a:off x="19708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Rectangle 1001"/>
            <p:cNvSpPr/>
            <p:nvPr/>
          </p:nvSpPr>
          <p:spPr>
            <a:xfrm>
              <a:off x="20989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Rectangle 1002"/>
            <p:cNvSpPr/>
            <p:nvPr/>
          </p:nvSpPr>
          <p:spPr>
            <a:xfrm>
              <a:off x="22270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Rectangle 1003"/>
            <p:cNvSpPr/>
            <p:nvPr/>
          </p:nvSpPr>
          <p:spPr>
            <a:xfrm>
              <a:off x="23550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Rectangle 1004"/>
            <p:cNvSpPr/>
            <p:nvPr/>
          </p:nvSpPr>
          <p:spPr>
            <a:xfrm>
              <a:off x="24831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Rectangle 1005"/>
            <p:cNvSpPr/>
            <p:nvPr/>
          </p:nvSpPr>
          <p:spPr>
            <a:xfrm>
              <a:off x="26112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Rectangle 1006"/>
            <p:cNvSpPr/>
            <p:nvPr/>
          </p:nvSpPr>
          <p:spPr>
            <a:xfrm>
              <a:off x="27393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28673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/>
            <p:cNvSpPr/>
            <p:nvPr/>
          </p:nvSpPr>
          <p:spPr>
            <a:xfrm>
              <a:off x="29954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/>
            <p:cNvSpPr/>
            <p:nvPr/>
          </p:nvSpPr>
          <p:spPr>
            <a:xfrm>
              <a:off x="31235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32516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Rectangle 1011"/>
            <p:cNvSpPr/>
            <p:nvPr/>
          </p:nvSpPr>
          <p:spPr>
            <a:xfrm>
              <a:off x="33796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35077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/>
            <p:cNvSpPr/>
            <p:nvPr/>
          </p:nvSpPr>
          <p:spPr>
            <a:xfrm>
              <a:off x="36358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014"/>
            <p:cNvSpPr/>
            <p:nvPr/>
          </p:nvSpPr>
          <p:spPr>
            <a:xfrm>
              <a:off x="37639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Rectangle 1015"/>
            <p:cNvSpPr/>
            <p:nvPr/>
          </p:nvSpPr>
          <p:spPr>
            <a:xfrm>
              <a:off x="38919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/>
            <p:cNvSpPr/>
            <p:nvPr/>
          </p:nvSpPr>
          <p:spPr>
            <a:xfrm>
              <a:off x="40200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Rectangle 1017"/>
            <p:cNvSpPr/>
            <p:nvPr/>
          </p:nvSpPr>
          <p:spPr>
            <a:xfrm>
              <a:off x="41481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018"/>
            <p:cNvSpPr/>
            <p:nvPr/>
          </p:nvSpPr>
          <p:spPr>
            <a:xfrm>
              <a:off x="42762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44042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020"/>
            <p:cNvSpPr/>
            <p:nvPr/>
          </p:nvSpPr>
          <p:spPr>
            <a:xfrm>
              <a:off x="45323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021"/>
            <p:cNvSpPr/>
            <p:nvPr/>
          </p:nvSpPr>
          <p:spPr>
            <a:xfrm>
              <a:off x="46604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/>
            <p:cNvSpPr/>
            <p:nvPr/>
          </p:nvSpPr>
          <p:spPr>
            <a:xfrm>
              <a:off x="47885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023"/>
            <p:cNvSpPr/>
            <p:nvPr/>
          </p:nvSpPr>
          <p:spPr>
            <a:xfrm>
              <a:off x="49165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50446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025"/>
            <p:cNvSpPr/>
            <p:nvPr/>
          </p:nvSpPr>
          <p:spPr>
            <a:xfrm>
              <a:off x="51727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53008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027"/>
            <p:cNvSpPr/>
            <p:nvPr/>
          </p:nvSpPr>
          <p:spPr>
            <a:xfrm>
              <a:off x="54288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028"/>
            <p:cNvSpPr/>
            <p:nvPr/>
          </p:nvSpPr>
          <p:spPr>
            <a:xfrm>
              <a:off x="55569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029"/>
            <p:cNvSpPr/>
            <p:nvPr/>
          </p:nvSpPr>
          <p:spPr>
            <a:xfrm>
              <a:off x="56850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58131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59411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/>
            <p:cNvSpPr/>
            <p:nvPr/>
          </p:nvSpPr>
          <p:spPr>
            <a:xfrm>
              <a:off x="60692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61973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/>
            <p:cNvSpPr/>
            <p:nvPr/>
          </p:nvSpPr>
          <p:spPr>
            <a:xfrm>
              <a:off x="63254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/>
            <p:cNvSpPr/>
            <p:nvPr/>
          </p:nvSpPr>
          <p:spPr>
            <a:xfrm>
              <a:off x="64534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/>
            <p:cNvSpPr/>
            <p:nvPr/>
          </p:nvSpPr>
          <p:spPr>
            <a:xfrm>
              <a:off x="65815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/>
            <p:cNvSpPr/>
            <p:nvPr/>
          </p:nvSpPr>
          <p:spPr>
            <a:xfrm>
              <a:off x="67096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/>
            <p:cNvSpPr/>
            <p:nvPr/>
          </p:nvSpPr>
          <p:spPr>
            <a:xfrm>
              <a:off x="68377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/>
            <p:cNvSpPr/>
            <p:nvPr/>
          </p:nvSpPr>
          <p:spPr>
            <a:xfrm>
              <a:off x="69657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70938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/>
            <p:cNvSpPr/>
            <p:nvPr/>
          </p:nvSpPr>
          <p:spPr>
            <a:xfrm>
              <a:off x="72219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042"/>
            <p:cNvSpPr/>
            <p:nvPr/>
          </p:nvSpPr>
          <p:spPr>
            <a:xfrm>
              <a:off x="73500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/>
            <p:cNvSpPr/>
            <p:nvPr/>
          </p:nvSpPr>
          <p:spPr>
            <a:xfrm>
              <a:off x="74780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76061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045"/>
            <p:cNvSpPr/>
            <p:nvPr/>
          </p:nvSpPr>
          <p:spPr>
            <a:xfrm>
              <a:off x="77342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/>
            <p:cNvSpPr/>
            <p:nvPr/>
          </p:nvSpPr>
          <p:spPr>
            <a:xfrm>
              <a:off x="78623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79903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/>
            <p:cNvSpPr/>
            <p:nvPr/>
          </p:nvSpPr>
          <p:spPr>
            <a:xfrm>
              <a:off x="81184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/>
            <p:cNvSpPr/>
            <p:nvPr/>
          </p:nvSpPr>
          <p:spPr>
            <a:xfrm>
              <a:off x="82465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83746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85026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052"/>
            <p:cNvSpPr/>
            <p:nvPr/>
          </p:nvSpPr>
          <p:spPr>
            <a:xfrm>
              <a:off x="86307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1053"/>
            <p:cNvSpPr/>
            <p:nvPr/>
          </p:nvSpPr>
          <p:spPr>
            <a:xfrm>
              <a:off x="87588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8758849" y="41258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055"/>
            <p:cNvSpPr/>
            <p:nvPr/>
          </p:nvSpPr>
          <p:spPr>
            <a:xfrm>
              <a:off x="48473" y="44065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056"/>
            <p:cNvSpPr/>
            <p:nvPr/>
          </p:nvSpPr>
          <p:spPr>
            <a:xfrm>
              <a:off x="497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1778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3058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059"/>
            <p:cNvSpPr/>
            <p:nvPr/>
          </p:nvSpPr>
          <p:spPr>
            <a:xfrm>
              <a:off x="4339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060"/>
            <p:cNvSpPr/>
            <p:nvPr/>
          </p:nvSpPr>
          <p:spPr>
            <a:xfrm>
              <a:off x="5620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6901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062"/>
            <p:cNvSpPr/>
            <p:nvPr/>
          </p:nvSpPr>
          <p:spPr>
            <a:xfrm>
              <a:off x="8181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9462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10743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065"/>
            <p:cNvSpPr/>
            <p:nvPr/>
          </p:nvSpPr>
          <p:spPr>
            <a:xfrm>
              <a:off x="12024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1066"/>
            <p:cNvSpPr/>
            <p:nvPr/>
          </p:nvSpPr>
          <p:spPr>
            <a:xfrm>
              <a:off x="13304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14585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15866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17147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18427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071"/>
            <p:cNvSpPr/>
            <p:nvPr/>
          </p:nvSpPr>
          <p:spPr>
            <a:xfrm>
              <a:off x="19708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/>
            <p:cNvSpPr/>
            <p:nvPr/>
          </p:nvSpPr>
          <p:spPr>
            <a:xfrm>
              <a:off x="20989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/>
            <p:cNvSpPr/>
            <p:nvPr/>
          </p:nvSpPr>
          <p:spPr>
            <a:xfrm>
              <a:off x="22270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Rectangle 1074"/>
            <p:cNvSpPr/>
            <p:nvPr/>
          </p:nvSpPr>
          <p:spPr>
            <a:xfrm>
              <a:off x="23550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24831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/>
            <p:cNvSpPr/>
            <p:nvPr/>
          </p:nvSpPr>
          <p:spPr>
            <a:xfrm>
              <a:off x="26112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Rectangle 1077"/>
            <p:cNvSpPr/>
            <p:nvPr/>
          </p:nvSpPr>
          <p:spPr>
            <a:xfrm>
              <a:off x="27393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 1078"/>
            <p:cNvSpPr/>
            <p:nvPr/>
          </p:nvSpPr>
          <p:spPr>
            <a:xfrm>
              <a:off x="28673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079"/>
            <p:cNvSpPr/>
            <p:nvPr/>
          </p:nvSpPr>
          <p:spPr>
            <a:xfrm>
              <a:off x="29954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/>
            <p:cNvSpPr/>
            <p:nvPr/>
          </p:nvSpPr>
          <p:spPr>
            <a:xfrm>
              <a:off x="31235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Rectangle 1081"/>
            <p:cNvSpPr/>
            <p:nvPr/>
          </p:nvSpPr>
          <p:spPr>
            <a:xfrm>
              <a:off x="32516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33796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1083"/>
            <p:cNvSpPr/>
            <p:nvPr/>
          </p:nvSpPr>
          <p:spPr>
            <a:xfrm>
              <a:off x="35077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1084"/>
            <p:cNvSpPr/>
            <p:nvPr/>
          </p:nvSpPr>
          <p:spPr>
            <a:xfrm>
              <a:off x="36358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Rectangle 1085"/>
            <p:cNvSpPr/>
            <p:nvPr/>
          </p:nvSpPr>
          <p:spPr>
            <a:xfrm>
              <a:off x="37639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1086"/>
            <p:cNvSpPr/>
            <p:nvPr/>
          </p:nvSpPr>
          <p:spPr>
            <a:xfrm>
              <a:off x="38919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Rectangle 1087"/>
            <p:cNvSpPr/>
            <p:nvPr/>
          </p:nvSpPr>
          <p:spPr>
            <a:xfrm>
              <a:off x="40200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Rectangle 1088"/>
            <p:cNvSpPr/>
            <p:nvPr/>
          </p:nvSpPr>
          <p:spPr>
            <a:xfrm>
              <a:off x="41481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1089"/>
            <p:cNvSpPr/>
            <p:nvPr/>
          </p:nvSpPr>
          <p:spPr>
            <a:xfrm>
              <a:off x="42762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Rectangle 1090"/>
            <p:cNvSpPr/>
            <p:nvPr/>
          </p:nvSpPr>
          <p:spPr>
            <a:xfrm>
              <a:off x="44042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Rectangle 1091"/>
            <p:cNvSpPr/>
            <p:nvPr/>
          </p:nvSpPr>
          <p:spPr>
            <a:xfrm>
              <a:off x="45323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Rectangle 1092"/>
            <p:cNvSpPr/>
            <p:nvPr/>
          </p:nvSpPr>
          <p:spPr>
            <a:xfrm>
              <a:off x="46604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Rectangle 1093"/>
            <p:cNvSpPr/>
            <p:nvPr/>
          </p:nvSpPr>
          <p:spPr>
            <a:xfrm>
              <a:off x="47885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Rectangle 1094"/>
            <p:cNvSpPr/>
            <p:nvPr/>
          </p:nvSpPr>
          <p:spPr>
            <a:xfrm>
              <a:off x="49165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Rectangle 1095"/>
            <p:cNvSpPr/>
            <p:nvPr/>
          </p:nvSpPr>
          <p:spPr>
            <a:xfrm>
              <a:off x="50446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1096"/>
            <p:cNvSpPr/>
            <p:nvPr/>
          </p:nvSpPr>
          <p:spPr>
            <a:xfrm>
              <a:off x="51727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1097"/>
            <p:cNvSpPr/>
            <p:nvPr/>
          </p:nvSpPr>
          <p:spPr>
            <a:xfrm>
              <a:off x="53008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Rectangle 1098"/>
            <p:cNvSpPr/>
            <p:nvPr/>
          </p:nvSpPr>
          <p:spPr>
            <a:xfrm>
              <a:off x="54288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Rectangle 1099"/>
            <p:cNvSpPr/>
            <p:nvPr/>
          </p:nvSpPr>
          <p:spPr>
            <a:xfrm>
              <a:off x="55569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Rectangle 1100"/>
            <p:cNvSpPr/>
            <p:nvPr/>
          </p:nvSpPr>
          <p:spPr>
            <a:xfrm>
              <a:off x="56850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Rectangle 1101"/>
            <p:cNvSpPr/>
            <p:nvPr/>
          </p:nvSpPr>
          <p:spPr>
            <a:xfrm>
              <a:off x="58131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Rectangle 1102"/>
            <p:cNvSpPr/>
            <p:nvPr/>
          </p:nvSpPr>
          <p:spPr>
            <a:xfrm>
              <a:off x="59411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103"/>
            <p:cNvSpPr/>
            <p:nvPr/>
          </p:nvSpPr>
          <p:spPr>
            <a:xfrm>
              <a:off x="60692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Rectangle 1104"/>
            <p:cNvSpPr/>
            <p:nvPr/>
          </p:nvSpPr>
          <p:spPr>
            <a:xfrm>
              <a:off x="61973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Rectangle 1105"/>
            <p:cNvSpPr/>
            <p:nvPr/>
          </p:nvSpPr>
          <p:spPr>
            <a:xfrm>
              <a:off x="63254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Rectangle 1106"/>
            <p:cNvSpPr/>
            <p:nvPr/>
          </p:nvSpPr>
          <p:spPr>
            <a:xfrm>
              <a:off x="64534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Rectangle 1107"/>
            <p:cNvSpPr/>
            <p:nvPr/>
          </p:nvSpPr>
          <p:spPr>
            <a:xfrm>
              <a:off x="65815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Rectangle 1108"/>
            <p:cNvSpPr/>
            <p:nvPr/>
          </p:nvSpPr>
          <p:spPr>
            <a:xfrm>
              <a:off x="67096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Rectangle 1109"/>
            <p:cNvSpPr/>
            <p:nvPr/>
          </p:nvSpPr>
          <p:spPr>
            <a:xfrm>
              <a:off x="68377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Rectangle 1110"/>
            <p:cNvSpPr/>
            <p:nvPr/>
          </p:nvSpPr>
          <p:spPr>
            <a:xfrm>
              <a:off x="69657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Rectangle 1111"/>
            <p:cNvSpPr/>
            <p:nvPr/>
          </p:nvSpPr>
          <p:spPr>
            <a:xfrm>
              <a:off x="70938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Rectangle 1112"/>
            <p:cNvSpPr/>
            <p:nvPr/>
          </p:nvSpPr>
          <p:spPr>
            <a:xfrm>
              <a:off x="72219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73500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Rectangle 1114"/>
            <p:cNvSpPr/>
            <p:nvPr/>
          </p:nvSpPr>
          <p:spPr>
            <a:xfrm>
              <a:off x="74780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Rectangle 1115"/>
            <p:cNvSpPr/>
            <p:nvPr/>
          </p:nvSpPr>
          <p:spPr>
            <a:xfrm>
              <a:off x="76061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Rectangle 1116"/>
            <p:cNvSpPr/>
            <p:nvPr/>
          </p:nvSpPr>
          <p:spPr>
            <a:xfrm>
              <a:off x="77342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117"/>
            <p:cNvSpPr/>
            <p:nvPr/>
          </p:nvSpPr>
          <p:spPr>
            <a:xfrm>
              <a:off x="78623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Rectangle 1118"/>
            <p:cNvSpPr/>
            <p:nvPr/>
          </p:nvSpPr>
          <p:spPr>
            <a:xfrm>
              <a:off x="79903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Rectangle 1119"/>
            <p:cNvSpPr/>
            <p:nvPr/>
          </p:nvSpPr>
          <p:spPr>
            <a:xfrm>
              <a:off x="81184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Rectangle 1120"/>
            <p:cNvSpPr/>
            <p:nvPr/>
          </p:nvSpPr>
          <p:spPr>
            <a:xfrm>
              <a:off x="82465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Rectangle 1121"/>
            <p:cNvSpPr/>
            <p:nvPr/>
          </p:nvSpPr>
          <p:spPr>
            <a:xfrm>
              <a:off x="83746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Rectangle 1122"/>
            <p:cNvSpPr/>
            <p:nvPr/>
          </p:nvSpPr>
          <p:spPr>
            <a:xfrm>
              <a:off x="85026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Rectangle 1123"/>
            <p:cNvSpPr/>
            <p:nvPr/>
          </p:nvSpPr>
          <p:spPr>
            <a:xfrm>
              <a:off x="86307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87588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Rectangle 1125"/>
            <p:cNvSpPr/>
            <p:nvPr/>
          </p:nvSpPr>
          <p:spPr>
            <a:xfrm>
              <a:off x="497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Rectangle 1126"/>
            <p:cNvSpPr/>
            <p:nvPr/>
          </p:nvSpPr>
          <p:spPr>
            <a:xfrm>
              <a:off x="1778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Rectangle 1127"/>
            <p:cNvSpPr/>
            <p:nvPr/>
          </p:nvSpPr>
          <p:spPr>
            <a:xfrm>
              <a:off x="3058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Rectangle 1128"/>
            <p:cNvSpPr/>
            <p:nvPr/>
          </p:nvSpPr>
          <p:spPr>
            <a:xfrm>
              <a:off x="4339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Rectangle 1129"/>
            <p:cNvSpPr/>
            <p:nvPr/>
          </p:nvSpPr>
          <p:spPr>
            <a:xfrm>
              <a:off x="5620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Rectangle 1130"/>
            <p:cNvSpPr/>
            <p:nvPr/>
          </p:nvSpPr>
          <p:spPr>
            <a:xfrm>
              <a:off x="6901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8181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Rectangle 1132"/>
            <p:cNvSpPr/>
            <p:nvPr/>
          </p:nvSpPr>
          <p:spPr>
            <a:xfrm>
              <a:off x="9462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Rectangle 1133"/>
            <p:cNvSpPr/>
            <p:nvPr/>
          </p:nvSpPr>
          <p:spPr>
            <a:xfrm>
              <a:off x="10743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2024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Rectangle 1135"/>
            <p:cNvSpPr/>
            <p:nvPr/>
          </p:nvSpPr>
          <p:spPr>
            <a:xfrm>
              <a:off x="13304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Rectangle 1136"/>
            <p:cNvSpPr/>
            <p:nvPr/>
          </p:nvSpPr>
          <p:spPr>
            <a:xfrm>
              <a:off x="14585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5866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/>
            <p:cNvSpPr/>
            <p:nvPr/>
          </p:nvSpPr>
          <p:spPr>
            <a:xfrm>
              <a:off x="17147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Rectangle 1139"/>
            <p:cNvSpPr/>
            <p:nvPr/>
          </p:nvSpPr>
          <p:spPr>
            <a:xfrm>
              <a:off x="18427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9708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Rectangle 1141"/>
            <p:cNvSpPr/>
            <p:nvPr/>
          </p:nvSpPr>
          <p:spPr>
            <a:xfrm>
              <a:off x="20989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Rectangle 1142"/>
            <p:cNvSpPr/>
            <p:nvPr/>
          </p:nvSpPr>
          <p:spPr>
            <a:xfrm>
              <a:off x="22270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23550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Rectangle 1144"/>
            <p:cNvSpPr/>
            <p:nvPr/>
          </p:nvSpPr>
          <p:spPr>
            <a:xfrm>
              <a:off x="24831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/>
            <p:cNvSpPr/>
            <p:nvPr/>
          </p:nvSpPr>
          <p:spPr>
            <a:xfrm>
              <a:off x="26112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Rectangle 1146"/>
            <p:cNvSpPr/>
            <p:nvPr/>
          </p:nvSpPr>
          <p:spPr>
            <a:xfrm>
              <a:off x="27393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Rectangle 1147"/>
            <p:cNvSpPr/>
            <p:nvPr/>
          </p:nvSpPr>
          <p:spPr>
            <a:xfrm>
              <a:off x="28673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Rectangle 1148"/>
            <p:cNvSpPr/>
            <p:nvPr/>
          </p:nvSpPr>
          <p:spPr>
            <a:xfrm>
              <a:off x="29954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Rectangle 1149"/>
            <p:cNvSpPr/>
            <p:nvPr/>
          </p:nvSpPr>
          <p:spPr>
            <a:xfrm>
              <a:off x="31235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Rectangle 1150"/>
            <p:cNvSpPr/>
            <p:nvPr/>
          </p:nvSpPr>
          <p:spPr>
            <a:xfrm>
              <a:off x="32516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Rectangle 1151"/>
            <p:cNvSpPr/>
            <p:nvPr/>
          </p:nvSpPr>
          <p:spPr>
            <a:xfrm>
              <a:off x="33796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/>
            <p:cNvSpPr/>
            <p:nvPr/>
          </p:nvSpPr>
          <p:spPr>
            <a:xfrm>
              <a:off x="35077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Rectangle 1153"/>
            <p:cNvSpPr/>
            <p:nvPr/>
          </p:nvSpPr>
          <p:spPr>
            <a:xfrm>
              <a:off x="36358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Rectangle 1154"/>
            <p:cNvSpPr/>
            <p:nvPr/>
          </p:nvSpPr>
          <p:spPr>
            <a:xfrm>
              <a:off x="37639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Rectangle 1155"/>
            <p:cNvSpPr/>
            <p:nvPr/>
          </p:nvSpPr>
          <p:spPr>
            <a:xfrm>
              <a:off x="38919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Rectangle 1156"/>
            <p:cNvSpPr/>
            <p:nvPr/>
          </p:nvSpPr>
          <p:spPr>
            <a:xfrm>
              <a:off x="40200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Rectangle 1157"/>
            <p:cNvSpPr/>
            <p:nvPr/>
          </p:nvSpPr>
          <p:spPr>
            <a:xfrm>
              <a:off x="41481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Rectangle 1158"/>
            <p:cNvSpPr/>
            <p:nvPr/>
          </p:nvSpPr>
          <p:spPr>
            <a:xfrm>
              <a:off x="42762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/>
            <p:cNvSpPr/>
            <p:nvPr/>
          </p:nvSpPr>
          <p:spPr>
            <a:xfrm>
              <a:off x="44042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Rectangle 1160"/>
            <p:cNvSpPr/>
            <p:nvPr/>
          </p:nvSpPr>
          <p:spPr>
            <a:xfrm>
              <a:off x="45323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Rectangle 1161"/>
            <p:cNvSpPr/>
            <p:nvPr/>
          </p:nvSpPr>
          <p:spPr>
            <a:xfrm>
              <a:off x="46604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Rectangle 1162"/>
            <p:cNvSpPr/>
            <p:nvPr/>
          </p:nvSpPr>
          <p:spPr>
            <a:xfrm>
              <a:off x="47885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Rectangle 1163"/>
            <p:cNvSpPr/>
            <p:nvPr/>
          </p:nvSpPr>
          <p:spPr>
            <a:xfrm>
              <a:off x="49165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Rectangle 1164"/>
            <p:cNvSpPr/>
            <p:nvPr/>
          </p:nvSpPr>
          <p:spPr>
            <a:xfrm>
              <a:off x="50446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Rectangle 1165"/>
            <p:cNvSpPr/>
            <p:nvPr/>
          </p:nvSpPr>
          <p:spPr>
            <a:xfrm>
              <a:off x="51727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/>
            <p:cNvSpPr/>
            <p:nvPr/>
          </p:nvSpPr>
          <p:spPr>
            <a:xfrm>
              <a:off x="53008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Rectangle 1167"/>
            <p:cNvSpPr/>
            <p:nvPr/>
          </p:nvSpPr>
          <p:spPr>
            <a:xfrm>
              <a:off x="54288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Rectangle 1168"/>
            <p:cNvSpPr/>
            <p:nvPr/>
          </p:nvSpPr>
          <p:spPr>
            <a:xfrm>
              <a:off x="55569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Rectangle 1169"/>
            <p:cNvSpPr/>
            <p:nvPr/>
          </p:nvSpPr>
          <p:spPr>
            <a:xfrm>
              <a:off x="56850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Rectangle 1170"/>
            <p:cNvSpPr/>
            <p:nvPr/>
          </p:nvSpPr>
          <p:spPr>
            <a:xfrm>
              <a:off x="58131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Rectangle 1171"/>
            <p:cNvSpPr/>
            <p:nvPr/>
          </p:nvSpPr>
          <p:spPr>
            <a:xfrm>
              <a:off x="59411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Rectangle 1172"/>
            <p:cNvSpPr/>
            <p:nvPr/>
          </p:nvSpPr>
          <p:spPr>
            <a:xfrm>
              <a:off x="60692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/>
            <p:cNvSpPr/>
            <p:nvPr/>
          </p:nvSpPr>
          <p:spPr>
            <a:xfrm>
              <a:off x="61973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174"/>
            <p:cNvSpPr/>
            <p:nvPr/>
          </p:nvSpPr>
          <p:spPr>
            <a:xfrm>
              <a:off x="63254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175"/>
            <p:cNvSpPr/>
            <p:nvPr/>
          </p:nvSpPr>
          <p:spPr>
            <a:xfrm>
              <a:off x="64534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176"/>
            <p:cNvSpPr/>
            <p:nvPr/>
          </p:nvSpPr>
          <p:spPr>
            <a:xfrm>
              <a:off x="65815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177"/>
            <p:cNvSpPr/>
            <p:nvPr/>
          </p:nvSpPr>
          <p:spPr>
            <a:xfrm>
              <a:off x="67096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/>
            <p:cNvSpPr/>
            <p:nvPr/>
          </p:nvSpPr>
          <p:spPr>
            <a:xfrm>
              <a:off x="68377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Rectangle 1179"/>
            <p:cNvSpPr/>
            <p:nvPr/>
          </p:nvSpPr>
          <p:spPr>
            <a:xfrm>
              <a:off x="69657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Rectangle 1180"/>
            <p:cNvSpPr/>
            <p:nvPr/>
          </p:nvSpPr>
          <p:spPr>
            <a:xfrm>
              <a:off x="70938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181"/>
            <p:cNvSpPr/>
            <p:nvPr/>
          </p:nvSpPr>
          <p:spPr>
            <a:xfrm>
              <a:off x="72219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182"/>
            <p:cNvSpPr/>
            <p:nvPr/>
          </p:nvSpPr>
          <p:spPr>
            <a:xfrm>
              <a:off x="73500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183"/>
            <p:cNvSpPr/>
            <p:nvPr/>
          </p:nvSpPr>
          <p:spPr>
            <a:xfrm>
              <a:off x="74780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184"/>
            <p:cNvSpPr/>
            <p:nvPr/>
          </p:nvSpPr>
          <p:spPr>
            <a:xfrm>
              <a:off x="76061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185"/>
            <p:cNvSpPr/>
            <p:nvPr/>
          </p:nvSpPr>
          <p:spPr>
            <a:xfrm>
              <a:off x="77342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186"/>
            <p:cNvSpPr/>
            <p:nvPr/>
          </p:nvSpPr>
          <p:spPr>
            <a:xfrm>
              <a:off x="78623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187"/>
            <p:cNvSpPr/>
            <p:nvPr/>
          </p:nvSpPr>
          <p:spPr>
            <a:xfrm>
              <a:off x="79903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188"/>
            <p:cNvSpPr/>
            <p:nvPr/>
          </p:nvSpPr>
          <p:spPr>
            <a:xfrm>
              <a:off x="81184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189"/>
            <p:cNvSpPr/>
            <p:nvPr/>
          </p:nvSpPr>
          <p:spPr>
            <a:xfrm>
              <a:off x="82465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190"/>
            <p:cNvSpPr/>
            <p:nvPr/>
          </p:nvSpPr>
          <p:spPr>
            <a:xfrm>
              <a:off x="83746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191"/>
            <p:cNvSpPr/>
            <p:nvPr/>
          </p:nvSpPr>
          <p:spPr>
            <a:xfrm>
              <a:off x="85026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192"/>
            <p:cNvSpPr/>
            <p:nvPr/>
          </p:nvSpPr>
          <p:spPr>
            <a:xfrm>
              <a:off x="86307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193"/>
            <p:cNvSpPr/>
            <p:nvPr/>
          </p:nvSpPr>
          <p:spPr>
            <a:xfrm>
              <a:off x="87588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Rectangle 1194"/>
            <p:cNvSpPr/>
            <p:nvPr/>
          </p:nvSpPr>
          <p:spPr>
            <a:xfrm>
              <a:off x="8758849" y="46839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Rectangle 1195"/>
            <p:cNvSpPr/>
            <p:nvPr/>
          </p:nvSpPr>
          <p:spPr>
            <a:xfrm>
              <a:off x="48473" y="49646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Rectangle 1196"/>
            <p:cNvSpPr/>
            <p:nvPr/>
          </p:nvSpPr>
          <p:spPr>
            <a:xfrm>
              <a:off x="497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Rectangle 1197"/>
            <p:cNvSpPr/>
            <p:nvPr/>
          </p:nvSpPr>
          <p:spPr>
            <a:xfrm>
              <a:off x="1778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Rectangle 1198"/>
            <p:cNvSpPr/>
            <p:nvPr/>
          </p:nvSpPr>
          <p:spPr>
            <a:xfrm>
              <a:off x="3058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Rectangle 1199"/>
            <p:cNvSpPr/>
            <p:nvPr/>
          </p:nvSpPr>
          <p:spPr>
            <a:xfrm>
              <a:off x="4339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Rectangle 1200"/>
            <p:cNvSpPr/>
            <p:nvPr/>
          </p:nvSpPr>
          <p:spPr>
            <a:xfrm>
              <a:off x="5620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Rectangle 1201"/>
            <p:cNvSpPr/>
            <p:nvPr/>
          </p:nvSpPr>
          <p:spPr>
            <a:xfrm>
              <a:off x="6901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Rectangle 1202"/>
            <p:cNvSpPr/>
            <p:nvPr/>
          </p:nvSpPr>
          <p:spPr>
            <a:xfrm>
              <a:off x="8181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Rectangle 1203"/>
            <p:cNvSpPr/>
            <p:nvPr/>
          </p:nvSpPr>
          <p:spPr>
            <a:xfrm>
              <a:off x="9462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Rectangle 1204"/>
            <p:cNvSpPr/>
            <p:nvPr/>
          </p:nvSpPr>
          <p:spPr>
            <a:xfrm>
              <a:off x="10743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Rectangle 1205"/>
            <p:cNvSpPr/>
            <p:nvPr/>
          </p:nvSpPr>
          <p:spPr>
            <a:xfrm>
              <a:off x="12024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Rectangle 1206"/>
            <p:cNvSpPr/>
            <p:nvPr/>
          </p:nvSpPr>
          <p:spPr>
            <a:xfrm>
              <a:off x="13304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Rectangle 1207"/>
            <p:cNvSpPr/>
            <p:nvPr/>
          </p:nvSpPr>
          <p:spPr>
            <a:xfrm>
              <a:off x="14585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Rectangle 1208"/>
            <p:cNvSpPr/>
            <p:nvPr/>
          </p:nvSpPr>
          <p:spPr>
            <a:xfrm>
              <a:off x="15866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Rectangle 1209"/>
            <p:cNvSpPr/>
            <p:nvPr/>
          </p:nvSpPr>
          <p:spPr>
            <a:xfrm>
              <a:off x="17147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Rectangle 1210"/>
            <p:cNvSpPr/>
            <p:nvPr/>
          </p:nvSpPr>
          <p:spPr>
            <a:xfrm>
              <a:off x="18427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Rectangle 1211"/>
            <p:cNvSpPr/>
            <p:nvPr/>
          </p:nvSpPr>
          <p:spPr>
            <a:xfrm>
              <a:off x="19708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Rectangle 1212"/>
            <p:cNvSpPr/>
            <p:nvPr/>
          </p:nvSpPr>
          <p:spPr>
            <a:xfrm>
              <a:off x="20989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Rectangle 1213"/>
            <p:cNvSpPr/>
            <p:nvPr/>
          </p:nvSpPr>
          <p:spPr>
            <a:xfrm>
              <a:off x="22270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Rectangle 1214"/>
            <p:cNvSpPr/>
            <p:nvPr/>
          </p:nvSpPr>
          <p:spPr>
            <a:xfrm>
              <a:off x="23550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Rectangle 1215"/>
            <p:cNvSpPr/>
            <p:nvPr/>
          </p:nvSpPr>
          <p:spPr>
            <a:xfrm>
              <a:off x="24831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Rectangle 1216"/>
            <p:cNvSpPr/>
            <p:nvPr/>
          </p:nvSpPr>
          <p:spPr>
            <a:xfrm>
              <a:off x="26112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Rectangle 1217"/>
            <p:cNvSpPr/>
            <p:nvPr/>
          </p:nvSpPr>
          <p:spPr>
            <a:xfrm>
              <a:off x="27393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Rectangle 1218"/>
            <p:cNvSpPr/>
            <p:nvPr/>
          </p:nvSpPr>
          <p:spPr>
            <a:xfrm>
              <a:off x="28673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Rectangle 1219"/>
            <p:cNvSpPr/>
            <p:nvPr/>
          </p:nvSpPr>
          <p:spPr>
            <a:xfrm>
              <a:off x="29954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220"/>
            <p:cNvSpPr/>
            <p:nvPr/>
          </p:nvSpPr>
          <p:spPr>
            <a:xfrm>
              <a:off x="31235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Rectangle 1221"/>
            <p:cNvSpPr/>
            <p:nvPr/>
          </p:nvSpPr>
          <p:spPr>
            <a:xfrm>
              <a:off x="32516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Rectangle 1222"/>
            <p:cNvSpPr/>
            <p:nvPr/>
          </p:nvSpPr>
          <p:spPr>
            <a:xfrm>
              <a:off x="33796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Rectangle 1223"/>
            <p:cNvSpPr/>
            <p:nvPr/>
          </p:nvSpPr>
          <p:spPr>
            <a:xfrm>
              <a:off x="35077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Rectangle 1224"/>
            <p:cNvSpPr/>
            <p:nvPr/>
          </p:nvSpPr>
          <p:spPr>
            <a:xfrm>
              <a:off x="36358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Rectangle 1225"/>
            <p:cNvSpPr/>
            <p:nvPr/>
          </p:nvSpPr>
          <p:spPr>
            <a:xfrm>
              <a:off x="37639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Rectangle 1226"/>
            <p:cNvSpPr/>
            <p:nvPr/>
          </p:nvSpPr>
          <p:spPr>
            <a:xfrm>
              <a:off x="38919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Rectangle 1227"/>
            <p:cNvSpPr/>
            <p:nvPr/>
          </p:nvSpPr>
          <p:spPr>
            <a:xfrm>
              <a:off x="40200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Rectangle 1228"/>
            <p:cNvSpPr/>
            <p:nvPr/>
          </p:nvSpPr>
          <p:spPr>
            <a:xfrm>
              <a:off x="41481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Rectangle 1229"/>
            <p:cNvSpPr/>
            <p:nvPr/>
          </p:nvSpPr>
          <p:spPr>
            <a:xfrm>
              <a:off x="42762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Rectangle 1230"/>
            <p:cNvSpPr/>
            <p:nvPr/>
          </p:nvSpPr>
          <p:spPr>
            <a:xfrm>
              <a:off x="44042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Rectangle 1231"/>
            <p:cNvSpPr/>
            <p:nvPr/>
          </p:nvSpPr>
          <p:spPr>
            <a:xfrm>
              <a:off x="45323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Rectangle 1232"/>
            <p:cNvSpPr/>
            <p:nvPr/>
          </p:nvSpPr>
          <p:spPr>
            <a:xfrm>
              <a:off x="46604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Rectangle 1233"/>
            <p:cNvSpPr/>
            <p:nvPr/>
          </p:nvSpPr>
          <p:spPr>
            <a:xfrm>
              <a:off x="47885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Rectangle 1234"/>
            <p:cNvSpPr/>
            <p:nvPr/>
          </p:nvSpPr>
          <p:spPr>
            <a:xfrm>
              <a:off x="49165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Rectangle 1235"/>
            <p:cNvSpPr/>
            <p:nvPr/>
          </p:nvSpPr>
          <p:spPr>
            <a:xfrm>
              <a:off x="50446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Rectangle 1236"/>
            <p:cNvSpPr/>
            <p:nvPr/>
          </p:nvSpPr>
          <p:spPr>
            <a:xfrm>
              <a:off x="51727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Rectangle 1237"/>
            <p:cNvSpPr/>
            <p:nvPr/>
          </p:nvSpPr>
          <p:spPr>
            <a:xfrm>
              <a:off x="53008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Rectangle 1238"/>
            <p:cNvSpPr/>
            <p:nvPr/>
          </p:nvSpPr>
          <p:spPr>
            <a:xfrm>
              <a:off x="54288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Rectangle 1239"/>
            <p:cNvSpPr/>
            <p:nvPr/>
          </p:nvSpPr>
          <p:spPr>
            <a:xfrm>
              <a:off x="55569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Rectangle 1240"/>
            <p:cNvSpPr/>
            <p:nvPr/>
          </p:nvSpPr>
          <p:spPr>
            <a:xfrm>
              <a:off x="56850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Rectangle 1241"/>
            <p:cNvSpPr/>
            <p:nvPr/>
          </p:nvSpPr>
          <p:spPr>
            <a:xfrm>
              <a:off x="58131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Rectangle 1242"/>
            <p:cNvSpPr/>
            <p:nvPr/>
          </p:nvSpPr>
          <p:spPr>
            <a:xfrm>
              <a:off x="59411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Rectangle 1243"/>
            <p:cNvSpPr/>
            <p:nvPr/>
          </p:nvSpPr>
          <p:spPr>
            <a:xfrm>
              <a:off x="60692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Rectangle 1244"/>
            <p:cNvSpPr/>
            <p:nvPr/>
          </p:nvSpPr>
          <p:spPr>
            <a:xfrm>
              <a:off x="61973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Rectangle 1245"/>
            <p:cNvSpPr/>
            <p:nvPr/>
          </p:nvSpPr>
          <p:spPr>
            <a:xfrm>
              <a:off x="63254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Rectangle 1246"/>
            <p:cNvSpPr/>
            <p:nvPr/>
          </p:nvSpPr>
          <p:spPr>
            <a:xfrm>
              <a:off x="64534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Rectangle 1247"/>
            <p:cNvSpPr/>
            <p:nvPr/>
          </p:nvSpPr>
          <p:spPr>
            <a:xfrm>
              <a:off x="65815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Rectangle 1248"/>
            <p:cNvSpPr/>
            <p:nvPr/>
          </p:nvSpPr>
          <p:spPr>
            <a:xfrm>
              <a:off x="67096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Rectangle 1249"/>
            <p:cNvSpPr/>
            <p:nvPr/>
          </p:nvSpPr>
          <p:spPr>
            <a:xfrm>
              <a:off x="68377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Rectangle 1250"/>
            <p:cNvSpPr/>
            <p:nvPr/>
          </p:nvSpPr>
          <p:spPr>
            <a:xfrm>
              <a:off x="69657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Rectangle 1251"/>
            <p:cNvSpPr/>
            <p:nvPr/>
          </p:nvSpPr>
          <p:spPr>
            <a:xfrm>
              <a:off x="70938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Rectangle 1252"/>
            <p:cNvSpPr/>
            <p:nvPr/>
          </p:nvSpPr>
          <p:spPr>
            <a:xfrm>
              <a:off x="72219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Rectangle 1253"/>
            <p:cNvSpPr/>
            <p:nvPr/>
          </p:nvSpPr>
          <p:spPr>
            <a:xfrm>
              <a:off x="73500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Rectangle 1254"/>
            <p:cNvSpPr/>
            <p:nvPr/>
          </p:nvSpPr>
          <p:spPr>
            <a:xfrm>
              <a:off x="74780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Rectangle 1255"/>
            <p:cNvSpPr/>
            <p:nvPr/>
          </p:nvSpPr>
          <p:spPr>
            <a:xfrm>
              <a:off x="76061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Rectangle 1256"/>
            <p:cNvSpPr/>
            <p:nvPr/>
          </p:nvSpPr>
          <p:spPr>
            <a:xfrm>
              <a:off x="77342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Rectangle 1257"/>
            <p:cNvSpPr/>
            <p:nvPr/>
          </p:nvSpPr>
          <p:spPr>
            <a:xfrm>
              <a:off x="78623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Rectangle 1258"/>
            <p:cNvSpPr/>
            <p:nvPr/>
          </p:nvSpPr>
          <p:spPr>
            <a:xfrm>
              <a:off x="79903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Rectangle 1259"/>
            <p:cNvSpPr/>
            <p:nvPr/>
          </p:nvSpPr>
          <p:spPr>
            <a:xfrm>
              <a:off x="81184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Rectangle 1260"/>
            <p:cNvSpPr/>
            <p:nvPr/>
          </p:nvSpPr>
          <p:spPr>
            <a:xfrm>
              <a:off x="82465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Rectangle 1261"/>
            <p:cNvSpPr/>
            <p:nvPr/>
          </p:nvSpPr>
          <p:spPr>
            <a:xfrm>
              <a:off x="83746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Rectangle 1262"/>
            <p:cNvSpPr/>
            <p:nvPr/>
          </p:nvSpPr>
          <p:spPr>
            <a:xfrm>
              <a:off x="85026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Rectangle 1263"/>
            <p:cNvSpPr/>
            <p:nvPr/>
          </p:nvSpPr>
          <p:spPr>
            <a:xfrm>
              <a:off x="86307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Rectangle 1264"/>
            <p:cNvSpPr/>
            <p:nvPr/>
          </p:nvSpPr>
          <p:spPr>
            <a:xfrm>
              <a:off x="87588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Rectangle 1265"/>
            <p:cNvSpPr/>
            <p:nvPr/>
          </p:nvSpPr>
          <p:spPr>
            <a:xfrm>
              <a:off x="497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Rectangle 1266"/>
            <p:cNvSpPr/>
            <p:nvPr/>
          </p:nvSpPr>
          <p:spPr>
            <a:xfrm>
              <a:off x="1778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Rectangle 1267"/>
            <p:cNvSpPr/>
            <p:nvPr/>
          </p:nvSpPr>
          <p:spPr>
            <a:xfrm>
              <a:off x="3058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Rectangle 1268"/>
            <p:cNvSpPr/>
            <p:nvPr/>
          </p:nvSpPr>
          <p:spPr>
            <a:xfrm>
              <a:off x="4339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Rectangle 1269"/>
            <p:cNvSpPr/>
            <p:nvPr/>
          </p:nvSpPr>
          <p:spPr>
            <a:xfrm>
              <a:off x="5620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Rectangle 1270"/>
            <p:cNvSpPr/>
            <p:nvPr/>
          </p:nvSpPr>
          <p:spPr>
            <a:xfrm>
              <a:off x="6901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Rectangle 1271"/>
            <p:cNvSpPr/>
            <p:nvPr/>
          </p:nvSpPr>
          <p:spPr>
            <a:xfrm>
              <a:off x="8181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Rectangle 1272"/>
            <p:cNvSpPr/>
            <p:nvPr/>
          </p:nvSpPr>
          <p:spPr>
            <a:xfrm>
              <a:off x="9462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Rectangle 1273"/>
            <p:cNvSpPr/>
            <p:nvPr/>
          </p:nvSpPr>
          <p:spPr>
            <a:xfrm>
              <a:off x="10743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Rectangle 1274"/>
            <p:cNvSpPr/>
            <p:nvPr/>
          </p:nvSpPr>
          <p:spPr>
            <a:xfrm>
              <a:off x="12024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Rectangle 1275"/>
            <p:cNvSpPr/>
            <p:nvPr/>
          </p:nvSpPr>
          <p:spPr>
            <a:xfrm>
              <a:off x="13304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Rectangle 1276"/>
            <p:cNvSpPr/>
            <p:nvPr/>
          </p:nvSpPr>
          <p:spPr>
            <a:xfrm>
              <a:off x="14585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Rectangle 1277"/>
            <p:cNvSpPr/>
            <p:nvPr/>
          </p:nvSpPr>
          <p:spPr>
            <a:xfrm>
              <a:off x="15866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Rectangle 1278"/>
            <p:cNvSpPr/>
            <p:nvPr/>
          </p:nvSpPr>
          <p:spPr>
            <a:xfrm>
              <a:off x="17147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Rectangle 1279"/>
            <p:cNvSpPr/>
            <p:nvPr/>
          </p:nvSpPr>
          <p:spPr>
            <a:xfrm>
              <a:off x="18427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Rectangle 1280"/>
            <p:cNvSpPr/>
            <p:nvPr/>
          </p:nvSpPr>
          <p:spPr>
            <a:xfrm>
              <a:off x="19708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Rectangle 1281"/>
            <p:cNvSpPr/>
            <p:nvPr/>
          </p:nvSpPr>
          <p:spPr>
            <a:xfrm>
              <a:off x="20989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Rectangle 1282"/>
            <p:cNvSpPr/>
            <p:nvPr/>
          </p:nvSpPr>
          <p:spPr>
            <a:xfrm>
              <a:off x="22270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Rectangle 1283"/>
            <p:cNvSpPr/>
            <p:nvPr/>
          </p:nvSpPr>
          <p:spPr>
            <a:xfrm>
              <a:off x="23550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Rectangle 1284"/>
            <p:cNvSpPr/>
            <p:nvPr/>
          </p:nvSpPr>
          <p:spPr>
            <a:xfrm>
              <a:off x="24831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Rectangle 1285"/>
            <p:cNvSpPr/>
            <p:nvPr/>
          </p:nvSpPr>
          <p:spPr>
            <a:xfrm>
              <a:off x="26112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Rectangle 1286"/>
            <p:cNvSpPr/>
            <p:nvPr/>
          </p:nvSpPr>
          <p:spPr>
            <a:xfrm>
              <a:off x="27393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Rectangle 1287"/>
            <p:cNvSpPr/>
            <p:nvPr/>
          </p:nvSpPr>
          <p:spPr>
            <a:xfrm>
              <a:off x="28673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Rectangle 1288"/>
            <p:cNvSpPr/>
            <p:nvPr/>
          </p:nvSpPr>
          <p:spPr>
            <a:xfrm>
              <a:off x="29954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Rectangle 1289"/>
            <p:cNvSpPr/>
            <p:nvPr/>
          </p:nvSpPr>
          <p:spPr>
            <a:xfrm>
              <a:off x="31235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Rectangle 1290"/>
            <p:cNvSpPr/>
            <p:nvPr/>
          </p:nvSpPr>
          <p:spPr>
            <a:xfrm>
              <a:off x="32516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Rectangle 1291"/>
            <p:cNvSpPr/>
            <p:nvPr/>
          </p:nvSpPr>
          <p:spPr>
            <a:xfrm>
              <a:off x="33796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Rectangle 1292"/>
            <p:cNvSpPr/>
            <p:nvPr/>
          </p:nvSpPr>
          <p:spPr>
            <a:xfrm>
              <a:off x="35077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Rectangle 1293"/>
            <p:cNvSpPr/>
            <p:nvPr/>
          </p:nvSpPr>
          <p:spPr>
            <a:xfrm>
              <a:off x="36358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Rectangle 1294"/>
            <p:cNvSpPr/>
            <p:nvPr/>
          </p:nvSpPr>
          <p:spPr>
            <a:xfrm>
              <a:off x="37639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Rectangle 1295"/>
            <p:cNvSpPr/>
            <p:nvPr/>
          </p:nvSpPr>
          <p:spPr>
            <a:xfrm>
              <a:off x="38919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Rectangle 1296"/>
            <p:cNvSpPr/>
            <p:nvPr/>
          </p:nvSpPr>
          <p:spPr>
            <a:xfrm>
              <a:off x="40200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Rectangle 1297"/>
            <p:cNvSpPr/>
            <p:nvPr/>
          </p:nvSpPr>
          <p:spPr>
            <a:xfrm>
              <a:off x="41481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Rectangle 1298"/>
            <p:cNvSpPr/>
            <p:nvPr/>
          </p:nvSpPr>
          <p:spPr>
            <a:xfrm>
              <a:off x="42762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Rectangle 1299"/>
            <p:cNvSpPr/>
            <p:nvPr/>
          </p:nvSpPr>
          <p:spPr>
            <a:xfrm>
              <a:off x="44042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Rectangle 1300"/>
            <p:cNvSpPr/>
            <p:nvPr/>
          </p:nvSpPr>
          <p:spPr>
            <a:xfrm>
              <a:off x="45323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Rectangle 1301"/>
            <p:cNvSpPr/>
            <p:nvPr/>
          </p:nvSpPr>
          <p:spPr>
            <a:xfrm>
              <a:off x="46604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Rectangle 1302"/>
            <p:cNvSpPr/>
            <p:nvPr/>
          </p:nvSpPr>
          <p:spPr>
            <a:xfrm>
              <a:off x="47885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Rectangle 1303"/>
            <p:cNvSpPr/>
            <p:nvPr/>
          </p:nvSpPr>
          <p:spPr>
            <a:xfrm>
              <a:off x="49165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Rectangle 1304"/>
            <p:cNvSpPr/>
            <p:nvPr/>
          </p:nvSpPr>
          <p:spPr>
            <a:xfrm>
              <a:off x="50446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Rectangle 1305"/>
            <p:cNvSpPr/>
            <p:nvPr/>
          </p:nvSpPr>
          <p:spPr>
            <a:xfrm>
              <a:off x="51727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Rectangle 1306"/>
            <p:cNvSpPr/>
            <p:nvPr/>
          </p:nvSpPr>
          <p:spPr>
            <a:xfrm>
              <a:off x="53008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Rectangle 1307"/>
            <p:cNvSpPr/>
            <p:nvPr/>
          </p:nvSpPr>
          <p:spPr>
            <a:xfrm>
              <a:off x="54288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Rectangle 1308"/>
            <p:cNvSpPr/>
            <p:nvPr/>
          </p:nvSpPr>
          <p:spPr>
            <a:xfrm>
              <a:off x="55569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Rectangle 1309"/>
            <p:cNvSpPr/>
            <p:nvPr/>
          </p:nvSpPr>
          <p:spPr>
            <a:xfrm>
              <a:off x="56850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Rectangle 1310"/>
            <p:cNvSpPr/>
            <p:nvPr/>
          </p:nvSpPr>
          <p:spPr>
            <a:xfrm>
              <a:off x="58131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Rectangle 1311"/>
            <p:cNvSpPr/>
            <p:nvPr/>
          </p:nvSpPr>
          <p:spPr>
            <a:xfrm>
              <a:off x="59411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Rectangle 1312"/>
            <p:cNvSpPr/>
            <p:nvPr/>
          </p:nvSpPr>
          <p:spPr>
            <a:xfrm>
              <a:off x="60692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Rectangle 1313"/>
            <p:cNvSpPr/>
            <p:nvPr/>
          </p:nvSpPr>
          <p:spPr>
            <a:xfrm>
              <a:off x="61973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Rectangle 1314"/>
            <p:cNvSpPr/>
            <p:nvPr/>
          </p:nvSpPr>
          <p:spPr>
            <a:xfrm>
              <a:off x="63254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Rectangle 1315"/>
            <p:cNvSpPr/>
            <p:nvPr/>
          </p:nvSpPr>
          <p:spPr>
            <a:xfrm>
              <a:off x="64534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Rectangle 1316"/>
            <p:cNvSpPr/>
            <p:nvPr/>
          </p:nvSpPr>
          <p:spPr>
            <a:xfrm>
              <a:off x="65815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Rectangle 1317"/>
            <p:cNvSpPr/>
            <p:nvPr/>
          </p:nvSpPr>
          <p:spPr>
            <a:xfrm>
              <a:off x="67096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Rectangle 1318"/>
            <p:cNvSpPr/>
            <p:nvPr/>
          </p:nvSpPr>
          <p:spPr>
            <a:xfrm>
              <a:off x="68377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Rectangle 1319"/>
            <p:cNvSpPr/>
            <p:nvPr/>
          </p:nvSpPr>
          <p:spPr>
            <a:xfrm>
              <a:off x="69657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Rectangle 1320"/>
            <p:cNvSpPr/>
            <p:nvPr/>
          </p:nvSpPr>
          <p:spPr>
            <a:xfrm>
              <a:off x="70938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Rectangle 1321"/>
            <p:cNvSpPr/>
            <p:nvPr/>
          </p:nvSpPr>
          <p:spPr>
            <a:xfrm>
              <a:off x="72219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Rectangle 1322"/>
            <p:cNvSpPr/>
            <p:nvPr/>
          </p:nvSpPr>
          <p:spPr>
            <a:xfrm>
              <a:off x="73500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Rectangle 1323"/>
            <p:cNvSpPr/>
            <p:nvPr/>
          </p:nvSpPr>
          <p:spPr>
            <a:xfrm>
              <a:off x="74780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Rectangle 1324"/>
            <p:cNvSpPr/>
            <p:nvPr/>
          </p:nvSpPr>
          <p:spPr>
            <a:xfrm>
              <a:off x="76061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Rectangle 1325"/>
            <p:cNvSpPr/>
            <p:nvPr/>
          </p:nvSpPr>
          <p:spPr>
            <a:xfrm>
              <a:off x="77342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Rectangle 1326"/>
            <p:cNvSpPr/>
            <p:nvPr/>
          </p:nvSpPr>
          <p:spPr>
            <a:xfrm>
              <a:off x="78623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Rectangle 1327"/>
            <p:cNvSpPr/>
            <p:nvPr/>
          </p:nvSpPr>
          <p:spPr>
            <a:xfrm>
              <a:off x="79903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Rectangle 1328"/>
            <p:cNvSpPr/>
            <p:nvPr/>
          </p:nvSpPr>
          <p:spPr>
            <a:xfrm>
              <a:off x="81184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Rectangle 1329"/>
            <p:cNvSpPr/>
            <p:nvPr/>
          </p:nvSpPr>
          <p:spPr>
            <a:xfrm>
              <a:off x="82465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Rectangle 1330"/>
            <p:cNvSpPr/>
            <p:nvPr/>
          </p:nvSpPr>
          <p:spPr>
            <a:xfrm>
              <a:off x="83746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Rectangle 1331"/>
            <p:cNvSpPr/>
            <p:nvPr/>
          </p:nvSpPr>
          <p:spPr>
            <a:xfrm>
              <a:off x="85026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Rectangle 1332"/>
            <p:cNvSpPr/>
            <p:nvPr/>
          </p:nvSpPr>
          <p:spPr>
            <a:xfrm>
              <a:off x="86307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Rectangle 1333"/>
            <p:cNvSpPr/>
            <p:nvPr/>
          </p:nvSpPr>
          <p:spPr>
            <a:xfrm>
              <a:off x="87588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Rectangle 1334"/>
            <p:cNvSpPr/>
            <p:nvPr/>
          </p:nvSpPr>
          <p:spPr>
            <a:xfrm>
              <a:off x="8758849" y="52421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Rectangle 1335"/>
            <p:cNvSpPr/>
            <p:nvPr/>
          </p:nvSpPr>
          <p:spPr>
            <a:xfrm>
              <a:off x="48473" y="55227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Rectangle 1336"/>
            <p:cNvSpPr/>
            <p:nvPr/>
          </p:nvSpPr>
          <p:spPr>
            <a:xfrm>
              <a:off x="497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Rectangle 1337"/>
            <p:cNvSpPr/>
            <p:nvPr/>
          </p:nvSpPr>
          <p:spPr>
            <a:xfrm>
              <a:off x="1778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Rectangle 1338"/>
            <p:cNvSpPr/>
            <p:nvPr/>
          </p:nvSpPr>
          <p:spPr>
            <a:xfrm>
              <a:off x="3058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Rectangle 1339"/>
            <p:cNvSpPr/>
            <p:nvPr/>
          </p:nvSpPr>
          <p:spPr>
            <a:xfrm>
              <a:off x="4339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Rectangle 1340"/>
            <p:cNvSpPr/>
            <p:nvPr/>
          </p:nvSpPr>
          <p:spPr>
            <a:xfrm>
              <a:off x="5620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Rectangle 1341"/>
            <p:cNvSpPr/>
            <p:nvPr/>
          </p:nvSpPr>
          <p:spPr>
            <a:xfrm>
              <a:off x="6901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Rectangle 1342"/>
            <p:cNvSpPr/>
            <p:nvPr/>
          </p:nvSpPr>
          <p:spPr>
            <a:xfrm>
              <a:off x="8181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Rectangle 1343"/>
            <p:cNvSpPr/>
            <p:nvPr/>
          </p:nvSpPr>
          <p:spPr>
            <a:xfrm>
              <a:off x="9462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Rectangle 1344"/>
            <p:cNvSpPr/>
            <p:nvPr/>
          </p:nvSpPr>
          <p:spPr>
            <a:xfrm>
              <a:off x="10743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Rectangle 1345"/>
            <p:cNvSpPr/>
            <p:nvPr/>
          </p:nvSpPr>
          <p:spPr>
            <a:xfrm>
              <a:off x="12024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Rectangle 1346"/>
            <p:cNvSpPr/>
            <p:nvPr/>
          </p:nvSpPr>
          <p:spPr>
            <a:xfrm>
              <a:off x="13304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Rectangle 1347"/>
            <p:cNvSpPr/>
            <p:nvPr/>
          </p:nvSpPr>
          <p:spPr>
            <a:xfrm>
              <a:off x="14585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Rectangle 1348"/>
            <p:cNvSpPr/>
            <p:nvPr/>
          </p:nvSpPr>
          <p:spPr>
            <a:xfrm>
              <a:off x="15866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Rectangle 1349"/>
            <p:cNvSpPr/>
            <p:nvPr/>
          </p:nvSpPr>
          <p:spPr>
            <a:xfrm>
              <a:off x="17147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Rectangle 1350"/>
            <p:cNvSpPr/>
            <p:nvPr/>
          </p:nvSpPr>
          <p:spPr>
            <a:xfrm>
              <a:off x="18427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Rectangle 1351"/>
            <p:cNvSpPr/>
            <p:nvPr/>
          </p:nvSpPr>
          <p:spPr>
            <a:xfrm>
              <a:off x="19708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Rectangle 1352"/>
            <p:cNvSpPr/>
            <p:nvPr/>
          </p:nvSpPr>
          <p:spPr>
            <a:xfrm>
              <a:off x="20989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Rectangle 1353"/>
            <p:cNvSpPr/>
            <p:nvPr/>
          </p:nvSpPr>
          <p:spPr>
            <a:xfrm>
              <a:off x="22270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Rectangle 1354"/>
            <p:cNvSpPr/>
            <p:nvPr/>
          </p:nvSpPr>
          <p:spPr>
            <a:xfrm>
              <a:off x="23550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Rectangle 1355"/>
            <p:cNvSpPr/>
            <p:nvPr/>
          </p:nvSpPr>
          <p:spPr>
            <a:xfrm>
              <a:off x="24831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Rectangle 1356"/>
            <p:cNvSpPr/>
            <p:nvPr/>
          </p:nvSpPr>
          <p:spPr>
            <a:xfrm>
              <a:off x="26112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Rectangle 1357"/>
            <p:cNvSpPr/>
            <p:nvPr/>
          </p:nvSpPr>
          <p:spPr>
            <a:xfrm>
              <a:off x="27393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Rectangle 1358"/>
            <p:cNvSpPr/>
            <p:nvPr/>
          </p:nvSpPr>
          <p:spPr>
            <a:xfrm>
              <a:off x="28673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Rectangle 1359"/>
            <p:cNvSpPr/>
            <p:nvPr/>
          </p:nvSpPr>
          <p:spPr>
            <a:xfrm>
              <a:off x="29954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Rectangle 1360"/>
            <p:cNvSpPr/>
            <p:nvPr/>
          </p:nvSpPr>
          <p:spPr>
            <a:xfrm>
              <a:off x="31235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Rectangle 1361"/>
            <p:cNvSpPr/>
            <p:nvPr/>
          </p:nvSpPr>
          <p:spPr>
            <a:xfrm>
              <a:off x="32516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Rectangle 1362"/>
            <p:cNvSpPr/>
            <p:nvPr/>
          </p:nvSpPr>
          <p:spPr>
            <a:xfrm>
              <a:off x="33796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Rectangle 1363"/>
            <p:cNvSpPr/>
            <p:nvPr/>
          </p:nvSpPr>
          <p:spPr>
            <a:xfrm>
              <a:off x="35077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Rectangle 1364"/>
            <p:cNvSpPr/>
            <p:nvPr/>
          </p:nvSpPr>
          <p:spPr>
            <a:xfrm>
              <a:off x="36358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Rectangle 1365"/>
            <p:cNvSpPr/>
            <p:nvPr/>
          </p:nvSpPr>
          <p:spPr>
            <a:xfrm>
              <a:off x="37639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Rectangle 1366"/>
            <p:cNvSpPr/>
            <p:nvPr/>
          </p:nvSpPr>
          <p:spPr>
            <a:xfrm>
              <a:off x="38919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Rectangle 1367"/>
            <p:cNvSpPr/>
            <p:nvPr/>
          </p:nvSpPr>
          <p:spPr>
            <a:xfrm>
              <a:off x="40200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Rectangle 1368"/>
            <p:cNvSpPr/>
            <p:nvPr/>
          </p:nvSpPr>
          <p:spPr>
            <a:xfrm>
              <a:off x="41481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Rectangle 1369"/>
            <p:cNvSpPr/>
            <p:nvPr/>
          </p:nvSpPr>
          <p:spPr>
            <a:xfrm>
              <a:off x="42762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Rectangle 1370"/>
            <p:cNvSpPr/>
            <p:nvPr/>
          </p:nvSpPr>
          <p:spPr>
            <a:xfrm>
              <a:off x="44042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Rectangle 1371"/>
            <p:cNvSpPr/>
            <p:nvPr/>
          </p:nvSpPr>
          <p:spPr>
            <a:xfrm>
              <a:off x="45323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Rectangle 1372"/>
            <p:cNvSpPr/>
            <p:nvPr/>
          </p:nvSpPr>
          <p:spPr>
            <a:xfrm>
              <a:off x="46604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Rectangle 1373"/>
            <p:cNvSpPr/>
            <p:nvPr/>
          </p:nvSpPr>
          <p:spPr>
            <a:xfrm>
              <a:off x="47885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Rectangle 1374"/>
            <p:cNvSpPr/>
            <p:nvPr/>
          </p:nvSpPr>
          <p:spPr>
            <a:xfrm>
              <a:off x="49165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Rectangle 1375"/>
            <p:cNvSpPr/>
            <p:nvPr/>
          </p:nvSpPr>
          <p:spPr>
            <a:xfrm>
              <a:off x="50446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Rectangle 1376"/>
            <p:cNvSpPr/>
            <p:nvPr/>
          </p:nvSpPr>
          <p:spPr>
            <a:xfrm>
              <a:off x="51727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Rectangle 1377"/>
            <p:cNvSpPr/>
            <p:nvPr/>
          </p:nvSpPr>
          <p:spPr>
            <a:xfrm>
              <a:off x="53008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Rectangle 1378"/>
            <p:cNvSpPr/>
            <p:nvPr/>
          </p:nvSpPr>
          <p:spPr>
            <a:xfrm>
              <a:off x="54288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Rectangle 1379"/>
            <p:cNvSpPr/>
            <p:nvPr/>
          </p:nvSpPr>
          <p:spPr>
            <a:xfrm>
              <a:off x="55569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Rectangle 1380"/>
            <p:cNvSpPr/>
            <p:nvPr/>
          </p:nvSpPr>
          <p:spPr>
            <a:xfrm>
              <a:off x="56850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Rectangle 1381"/>
            <p:cNvSpPr/>
            <p:nvPr/>
          </p:nvSpPr>
          <p:spPr>
            <a:xfrm>
              <a:off x="58131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Rectangle 1382"/>
            <p:cNvSpPr/>
            <p:nvPr/>
          </p:nvSpPr>
          <p:spPr>
            <a:xfrm>
              <a:off x="59411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Rectangle 1383"/>
            <p:cNvSpPr/>
            <p:nvPr/>
          </p:nvSpPr>
          <p:spPr>
            <a:xfrm>
              <a:off x="60692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Rectangle 1384"/>
            <p:cNvSpPr/>
            <p:nvPr/>
          </p:nvSpPr>
          <p:spPr>
            <a:xfrm>
              <a:off x="61973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Rectangle 1385"/>
            <p:cNvSpPr/>
            <p:nvPr/>
          </p:nvSpPr>
          <p:spPr>
            <a:xfrm>
              <a:off x="63254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Rectangle 1386"/>
            <p:cNvSpPr/>
            <p:nvPr/>
          </p:nvSpPr>
          <p:spPr>
            <a:xfrm>
              <a:off x="64534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Rectangle 1387"/>
            <p:cNvSpPr/>
            <p:nvPr/>
          </p:nvSpPr>
          <p:spPr>
            <a:xfrm>
              <a:off x="65815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Rectangle 1388"/>
            <p:cNvSpPr/>
            <p:nvPr/>
          </p:nvSpPr>
          <p:spPr>
            <a:xfrm>
              <a:off x="67096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Rectangle 1389"/>
            <p:cNvSpPr/>
            <p:nvPr/>
          </p:nvSpPr>
          <p:spPr>
            <a:xfrm>
              <a:off x="68377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Rectangle 1390"/>
            <p:cNvSpPr/>
            <p:nvPr/>
          </p:nvSpPr>
          <p:spPr>
            <a:xfrm>
              <a:off x="69657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Rectangle 1391"/>
            <p:cNvSpPr/>
            <p:nvPr/>
          </p:nvSpPr>
          <p:spPr>
            <a:xfrm>
              <a:off x="70938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Rectangle 1392"/>
            <p:cNvSpPr/>
            <p:nvPr/>
          </p:nvSpPr>
          <p:spPr>
            <a:xfrm>
              <a:off x="72219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Rectangle 1393"/>
            <p:cNvSpPr/>
            <p:nvPr/>
          </p:nvSpPr>
          <p:spPr>
            <a:xfrm>
              <a:off x="73500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Rectangle 1394"/>
            <p:cNvSpPr/>
            <p:nvPr/>
          </p:nvSpPr>
          <p:spPr>
            <a:xfrm>
              <a:off x="74780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Rectangle 1395"/>
            <p:cNvSpPr/>
            <p:nvPr/>
          </p:nvSpPr>
          <p:spPr>
            <a:xfrm>
              <a:off x="76061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Rectangle 1396"/>
            <p:cNvSpPr/>
            <p:nvPr/>
          </p:nvSpPr>
          <p:spPr>
            <a:xfrm>
              <a:off x="77342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Rectangle 1397"/>
            <p:cNvSpPr/>
            <p:nvPr/>
          </p:nvSpPr>
          <p:spPr>
            <a:xfrm>
              <a:off x="78623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Rectangle 1398"/>
            <p:cNvSpPr/>
            <p:nvPr/>
          </p:nvSpPr>
          <p:spPr>
            <a:xfrm>
              <a:off x="79903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Rectangle 1399"/>
            <p:cNvSpPr/>
            <p:nvPr/>
          </p:nvSpPr>
          <p:spPr>
            <a:xfrm>
              <a:off x="81184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Rectangle 1400"/>
            <p:cNvSpPr/>
            <p:nvPr/>
          </p:nvSpPr>
          <p:spPr>
            <a:xfrm>
              <a:off x="82465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Rectangle 1401"/>
            <p:cNvSpPr/>
            <p:nvPr/>
          </p:nvSpPr>
          <p:spPr>
            <a:xfrm>
              <a:off x="83746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Rectangle 1402"/>
            <p:cNvSpPr/>
            <p:nvPr/>
          </p:nvSpPr>
          <p:spPr>
            <a:xfrm>
              <a:off x="85026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Rectangle 1403"/>
            <p:cNvSpPr/>
            <p:nvPr/>
          </p:nvSpPr>
          <p:spPr>
            <a:xfrm>
              <a:off x="86307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Rectangle 1404"/>
            <p:cNvSpPr/>
            <p:nvPr/>
          </p:nvSpPr>
          <p:spPr>
            <a:xfrm>
              <a:off x="87588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Rectangle 1405"/>
            <p:cNvSpPr/>
            <p:nvPr/>
          </p:nvSpPr>
          <p:spPr>
            <a:xfrm>
              <a:off x="497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Rectangle 1406"/>
            <p:cNvSpPr/>
            <p:nvPr/>
          </p:nvSpPr>
          <p:spPr>
            <a:xfrm>
              <a:off x="1778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Rectangle 1407"/>
            <p:cNvSpPr/>
            <p:nvPr/>
          </p:nvSpPr>
          <p:spPr>
            <a:xfrm>
              <a:off x="3058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Rectangle 1408"/>
            <p:cNvSpPr/>
            <p:nvPr/>
          </p:nvSpPr>
          <p:spPr>
            <a:xfrm>
              <a:off x="4339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Rectangle 1409"/>
            <p:cNvSpPr/>
            <p:nvPr/>
          </p:nvSpPr>
          <p:spPr>
            <a:xfrm>
              <a:off x="5620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Rectangle 1410"/>
            <p:cNvSpPr/>
            <p:nvPr/>
          </p:nvSpPr>
          <p:spPr>
            <a:xfrm>
              <a:off x="6901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Rectangle 1411"/>
            <p:cNvSpPr/>
            <p:nvPr/>
          </p:nvSpPr>
          <p:spPr>
            <a:xfrm>
              <a:off x="8181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Rectangle 1412"/>
            <p:cNvSpPr/>
            <p:nvPr/>
          </p:nvSpPr>
          <p:spPr>
            <a:xfrm>
              <a:off x="9462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Rectangle 1413"/>
            <p:cNvSpPr/>
            <p:nvPr/>
          </p:nvSpPr>
          <p:spPr>
            <a:xfrm>
              <a:off x="10743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Rectangle 1414"/>
            <p:cNvSpPr/>
            <p:nvPr/>
          </p:nvSpPr>
          <p:spPr>
            <a:xfrm>
              <a:off x="12024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Rectangle 1415"/>
            <p:cNvSpPr/>
            <p:nvPr/>
          </p:nvSpPr>
          <p:spPr>
            <a:xfrm>
              <a:off x="13304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Rectangle 1416"/>
            <p:cNvSpPr/>
            <p:nvPr/>
          </p:nvSpPr>
          <p:spPr>
            <a:xfrm>
              <a:off x="14585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Rectangle 1417"/>
            <p:cNvSpPr/>
            <p:nvPr/>
          </p:nvSpPr>
          <p:spPr>
            <a:xfrm>
              <a:off x="15866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Rectangle 1418"/>
            <p:cNvSpPr/>
            <p:nvPr/>
          </p:nvSpPr>
          <p:spPr>
            <a:xfrm>
              <a:off x="17147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Rectangle 1419"/>
            <p:cNvSpPr/>
            <p:nvPr/>
          </p:nvSpPr>
          <p:spPr>
            <a:xfrm>
              <a:off x="18427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Rectangle 1420"/>
            <p:cNvSpPr/>
            <p:nvPr/>
          </p:nvSpPr>
          <p:spPr>
            <a:xfrm>
              <a:off x="19708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Rectangle 1421"/>
            <p:cNvSpPr/>
            <p:nvPr/>
          </p:nvSpPr>
          <p:spPr>
            <a:xfrm>
              <a:off x="20989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Rectangle 1422"/>
            <p:cNvSpPr/>
            <p:nvPr/>
          </p:nvSpPr>
          <p:spPr>
            <a:xfrm>
              <a:off x="22270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Rectangle 1423"/>
            <p:cNvSpPr/>
            <p:nvPr/>
          </p:nvSpPr>
          <p:spPr>
            <a:xfrm>
              <a:off x="23550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Rectangle 1424"/>
            <p:cNvSpPr/>
            <p:nvPr/>
          </p:nvSpPr>
          <p:spPr>
            <a:xfrm>
              <a:off x="24831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Rectangle 1425"/>
            <p:cNvSpPr/>
            <p:nvPr/>
          </p:nvSpPr>
          <p:spPr>
            <a:xfrm>
              <a:off x="26112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Rectangle 1426"/>
            <p:cNvSpPr/>
            <p:nvPr/>
          </p:nvSpPr>
          <p:spPr>
            <a:xfrm>
              <a:off x="27393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Rectangle 1427"/>
            <p:cNvSpPr/>
            <p:nvPr/>
          </p:nvSpPr>
          <p:spPr>
            <a:xfrm>
              <a:off x="28673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Rectangle 1428"/>
            <p:cNvSpPr/>
            <p:nvPr/>
          </p:nvSpPr>
          <p:spPr>
            <a:xfrm>
              <a:off x="29954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Rectangle 1429"/>
            <p:cNvSpPr/>
            <p:nvPr/>
          </p:nvSpPr>
          <p:spPr>
            <a:xfrm>
              <a:off x="31235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Rectangle 1430"/>
            <p:cNvSpPr/>
            <p:nvPr/>
          </p:nvSpPr>
          <p:spPr>
            <a:xfrm>
              <a:off x="32516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Rectangle 1431"/>
            <p:cNvSpPr/>
            <p:nvPr/>
          </p:nvSpPr>
          <p:spPr>
            <a:xfrm>
              <a:off x="33796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Rectangle 1432"/>
            <p:cNvSpPr/>
            <p:nvPr/>
          </p:nvSpPr>
          <p:spPr>
            <a:xfrm>
              <a:off x="35077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Rectangle 1433"/>
            <p:cNvSpPr/>
            <p:nvPr/>
          </p:nvSpPr>
          <p:spPr>
            <a:xfrm>
              <a:off x="36358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Rectangle 1434"/>
            <p:cNvSpPr/>
            <p:nvPr/>
          </p:nvSpPr>
          <p:spPr>
            <a:xfrm>
              <a:off x="37639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Rectangle 1435"/>
            <p:cNvSpPr/>
            <p:nvPr/>
          </p:nvSpPr>
          <p:spPr>
            <a:xfrm>
              <a:off x="38919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Rectangle 1436"/>
            <p:cNvSpPr/>
            <p:nvPr/>
          </p:nvSpPr>
          <p:spPr>
            <a:xfrm>
              <a:off x="40200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Rectangle 1437"/>
            <p:cNvSpPr/>
            <p:nvPr/>
          </p:nvSpPr>
          <p:spPr>
            <a:xfrm>
              <a:off x="41481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Rectangle 1438"/>
            <p:cNvSpPr/>
            <p:nvPr/>
          </p:nvSpPr>
          <p:spPr>
            <a:xfrm>
              <a:off x="42762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Rectangle 1439"/>
            <p:cNvSpPr/>
            <p:nvPr/>
          </p:nvSpPr>
          <p:spPr>
            <a:xfrm>
              <a:off x="44042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Rectangle 1440"/>
            <p:cNvSpPr/>
            <p:nvPr/>
          </p:nvSpPr>
          <p:spPr>
            <a:xfrm>
              <a:off x="45323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Rectangle 1441"/>
            <p:cNvSpPr/>
            <p:nvPr/>
          </p:nvSpPr>
          <p:spPr>
            <a:xfrm>
              <a:off x="46604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Rectangle 1442"/>
            <p:cNvSpPr/>
            <p:nvPr/>
          </p:nvSpPr>
          <p:spPr>
            <a:xfrm>
              <a:off x="47885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Rectangle 1443"/>
            <p:cNvSpPr/>
            <p:nvPr/>
          </p:nvSpPr>
          <p:spPr>
            <a:xfrm>
              <a:off x="49165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Rectangle 1444"/>
            <p:cNvSpPr/>
            <p:nvPr/>
          </p:nvSpPr>
          <p:spPr>
            <a:xfrm>
              <a:off x="50446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Rectangle 1445"/>
            <p:cNvSpPr/>
            <p:nvPr/>
          </p:nvSpPr>
          <p:spPr>
            <a:xfrm>
              <a:off x="51727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Rectangle 1446"/>
            <p:cNvSpPr/>
            <p:nvPr/>
          </p:nvSpPr>
          <p:spPr>
            <a:xfrm>
              <a:off x="53008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Rectangle 1447"/>
            <p:cNvSpPr/>
            <p:nvPr/>
          </p:nvSpPr>
          <p:spPr>
            <a:xfrm>
              <a:off x="54288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Rectangle 1448"/>
            <p:cNvSpPr/>
            <p:nvPr/>
          </p:nvSpPr>
          <p:spPr>
            <a:xfrm>
              <a:off x="55569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Rectangle 1449"/>
            <p:cNvSpPr/>
            <p:nvPr/>
          </p:nvSpPr>
          <p:spPr>
            <a:xfrm>
              <a:off x="56850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Rectangle 1450"/>
            <p:cNvSpPr/>
            <p:nvPr/>
          </p:nvSpPr>
          <p:spPr>
            <a:xfrm>
              <a:off x="58131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Rectangle 1451"/>
            <p:cNvSpPr/>
            <p:nvPr/>
          </p:nvSpPr>
          <p:spPr>
            <a:xfrm>
              <a:off x="59411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Rectangle 1452"/>
            <p:cNvSpPr/>
            <p:nvPr/>
          </p:nvSpPr>
          <p:spPr>
            <a:xfrm>
              <a:off x="60692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Rectangle 1453"/>
            <p:cNvSpPr/>
            <p:nvPr/>
          </p:nvSpPr>
          <p:spPr>
            <a:xfrm>
              <a:off x="61973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Rectangle 1454"/>
            <p:cNvSpPr/>
            <p:nvPr/>
          </p:nvSpPr>
          <p:spPr>
            <a:xfrm>
              <a:off x="63254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Rectangle 1455"/>
            <p:cNvSpPr/>
            <p:nvPr/>
          </p:nvSpPr>
          <p:spPr>
            <a:xfrm>
              <a:off x="64534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Rectangle 1456"/>
            <p:cNvSpPr/>
            <p:nvPr/>
          </p:nvSpPr>
          <p:spPr>
            <a:xfrm>
              <a:off x="65815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Rectangle 1457"/>
            <p:cNvSpPr/>
            <p:nvPr/>
          </p:nvSpPr>
          <p:spPr>
            <a:xfrm>
              <a:off x="67096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Rectangle 1458"/>
            <p:cNvSpPr/>
            <p:nvPr/>
          </p:nvSpPr>
          <p:spPr>
            <a:xfrm>
              <a:off x="68377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Rectangle 1459"/>
            <p:cNvSpPr/>
            <p:nvPr/>
          </p:nvSpPr>
          <p:spPr>
            <a:xfrm>
              <a:off x="69657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Rectangle 1460"/>
            <p:cNvSpPr/>
            <p:nvPr/>
          </p:nvSpPr>
          <p:spPr>
            <a:xfrm>
              <a:off x="70938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Rectangle 1461"/>
            <p:cNvSpPr/>
            <p:nvPr/>
          </p:nvSpPr>
          <p:spPr>
            <a:xfrm>
              <a:off x="72219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Rectangle 1462"/>
            <p:cNvSpPr/>
            <p:nvPr/>
          </p:nvSpPr>
          <p:spPr>
            <a:xfrm>
              <a:off x="73500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Rectangle 1463"/>
            <p:cNvSpPr/>
            <p:nvPr/>
          </p:nvSpPr>
          <p:spPr>
            <a:xfrm>
              <a:off x="74780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Rectangle 1464"/>
            <p:cNvSpPr/>
            <p:nvPr/>
          </p:nvSpPr>
          <p:spPr>
            <a:xfrm>
              <a:off x="76061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Rectangle 1465"/>
            <p:cNvSpPr/>
            <p:nvPr/>
          </p:nvSpPr>
          <p:spPr>
            <a:xfrm>
              <a:off x="77342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Rectangle 1466"/>
            <p:cNvSpPr/>
            <p:nvPr/>
          </p:nvSpPr>
          <p:spPr>
            <a:xfrm>
              <a:off x="78623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Rectangle 1467"/>
            <p:cNvSpPr/>
            <p:nvPr/>
          </p:nvSpPr>
          <p:spPr>
            <a:xfrm>
              <a:off x="79903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Rectangle 1468"/>
            <p:cNvSpPr/>
            <p:nvPr/>
          </p:nvSpPr>
          <p:spPr>
            <a:xfrm>
              <a:off x="81184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Rectangle 1469"/>
            <p:cNvSpPr/>
            <p:nvPr/>
          </p:nvSpPr>
          <p:spPr>
            <a:xfrm>
              <a:off x="82465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Rectangle 1470"/>
            <p:cNvSpPr/>
            <p:nvPr/>
          </p:nvSpPr>
          <p:spPr>
            <a:xfrm>
              <a:off x="83746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Rectangle 1471"/>
            <p:cNvSpPr/>
            <p:nvPr/>
          </p:nvSpPr>
          <p:spPr>
            <a:xfrm>
              <a:off x="85026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Rectangle 1472"/>
            <p:cNvSpPr/>
            <p:nvPr/>
          </p:nvSpPr>
          <p:spPr>
            <a:xfrm>
              <a:off x="86307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Rectangle 1473"/>
            <p:cNvSpPr/>
            <p:nvPr/>
          </p:nvSpPr>
          <p:spPr>
            <a:xfrm>
              <a:off x="87588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Rectangle 1474"/>
            <p:cNvSpPr/>
            <p:nvPr/>
          </p:nvSpPr>
          <p:spPr>
            <a:xfrm>
              <a:off x="8758849" y="58002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Rectangle 1475"/>
            <p:cNvSpPr/>
            <p:nvPr/>
          </p:nvSpPr>
          <p:spPr>
            <a:xfrm>
              <a:off x="48473" y="60809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Rectangle 1476"/>
            <p:cNvSpPr/>
            <p:nvPr/>
          </p:nvSpPr>
          <p:spPr>
            <a:xfrm>
              <a:off x="497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Rectangle 1477"/>
            <p:cNvSpPr/>
            <p:nvPr/>
          </p:nvSpPr>
          <p:spPr>
            <a:xfrm>
              <a:off x="1778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Rectangle 1478"/>
            <p:cNvSpPr/>
            <p:nvPr/>
          </p:nvSpPr>
          <p:spPr>
            <a:xfrm>
              <a:off x="3058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Rectangle 1479"/>
            <p:cNvSpPr/>
            <p:nvPr/>
          </p:nvSpPr>
          <p:spPr>
            <a:xfrm>
              <a:off x="4339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Rectangle 1480"/>
            <p:cNvSpPr/>
            <p:nvPr/>
          </p:nvSpPr>
          <p:spPr>
            <a:xfrm>
              <a:off x="5620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Rectangle 1481"/>
            <p:cNvSpPr/>
            <p:nvPr/>
          </p:nvSpPr>
          <p:spPr>
            <a:xfrm>
              <a:off x="6901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Rectangle 1482"/>
            <p:cNvSpPr/>
            <p:nvPr/>
          </p:nvSpPr>
          <p:spPr>
            <a:xfrm>
              <a:off x="8181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Rectangle 1483"/>
            <p:cNvSpPr/>
            <p:nvPr/>
          </p:nvSpPr>
          <p:spPr>
            <a:xfrm>
              <a:off x="9462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Rectangle 1484"/>
            <p:cNvSpPr/>
            <p:nvPr/>
          </p:nvSpPr>
          <p:spPr>
            <a:xfrm>
              <a:off x="10743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Rectangle 1485"/>
            <p:cNvSpPr/>
            <p:nvPr/>
          </p:nvSpPr>
          <p:spPr>
            <a:xfrm>
              <a:off x="12024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Rectangle 1486"/>
            <p:cNvSpPr/>
            <p:nvPr/>
          </p:nvSpPr>
          <p:spPr>
            <a:xfrm>
              <a:off x="13304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Rectangle 1487"/>
            <p:cNvSpPr/>
            <p:nvPr/>
          </p:nvSpPr>
          <p:spPr>
            <a:xfrm>
              <a:off x="14585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Rectangle 1488"/>
            <p:cNvSpPr/>
            <p:nvPr/>
          </p:nvSpPr>
          <p:spPr>
            <a:xfrm>
              <a:off x="15866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Rectangle 1489"/>
            <p:cNvSpPr/>
            <p:nvPr/>
          </p:nvSpPr>
          <p:spPr>
            <a:xfrm>
              <a:off x="17147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Rectangle 1490"/>
            <p:cNvSpPr/>
            <p:nvPr/>
          </p:nvSpPr>
          <p:spPr>
            <a:xfrm>
              <a:off x="18427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Rectangle 1491"/>
            <p:cNvSpPr/>
            <p:nvPr/>
          </p:nvSpPr>
          <p:spPr>
            <a:xfrm>
              <a:off x="19708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Rectangle 1492"/>
            <p:cNvSpPr/>
            <p:nvPr/>
          </p:nvSpPr>
          <p:spPr>
            <a:xfrm>
              <a:off x="20989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Rectangle 1493"/>
            <p:cNvSpPr/>
            <p:nvPr/>
          </p:nvSpPr>
          <p:spPr>
            <a:xfrm>
              <a:off x="22270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Rectangle 1494"/>
            <p:cNvSpPr/>
            <p:nvPr/>
          </p:nvSpPr>
          <p:spPr>
            <a:xfrm>
              <a:off x="23550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Rectangle 1495"/>
            <p:cNvSpPr/>
            <p:nvPr/>
          </p:nvSpPr>
          <p:spPr>
            <a:xfrm>
              <a:off x="24831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Rectangle 1496"/>
            <p:cNvSpPr/>
            <p:nvPr/>
          </p:nvSpPr>
          <p:spPr>
            <a:xfrm>
              <a:off x="26112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Rectangle 1497"/>
            <p:cNvSpPr/>
            <p:nvPr/>
          </p:nvSpPr>
          <p:spPr>
            <a:xfrm>
              <a:off x="27393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Rectangle 1498"/>
            <p:cNvSpPr/>
            <p:nvPr/>
          </p:nvSpPr>
          <p:spPr>
            <a:xfrm>
              <a:off x="28673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Rectangle 1499"/>
            <p:cNvSpPr/>
            <p:nvPr/>
          </p:nvSpPr>
          <p:spPr>
            <a:xfrm>
              <a:off x="29954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Rectangle 1500"/>
            <p:cNvSpPr/>
            <p:nvPr/>
          </p:nvSpPr>
          <p:spPr>
            <a:xfrm>
              <a:off x="31235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Rectangle 1501"/>
            <p:cNvSpPr/>
            <p:nvPr/>
          </p:nvSpPr>
          <p:spPr>
            <a:xfrm>
              <a:off x="32516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Rectangle 1502"/>
            <p:cNvSpPr/>
            <p:nvPr/>
          </p:nvSpPr>
          <p:spPr>
            <a:xfrm>
              <a:off x="33796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Rectangle 1503"/>
            <p:cNvSpPr/>
            <p:nvPr/>
          </p:nvSpPr>
          <p:spPr>
            <a:xfrm>
              <a:off x="35077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Rectangle 1504"/>
            <p:cNvSpPr/>
            <p:nvPr/>
          </p:nvSpPr>
          <p:spPr>
            <a:xfrm>
              <a:off x="36358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Rectangle 1505"/>
            <p:cNvSpPr/>
            <p:nvPr/>
          </p:nvSpPr>
          <p:spPr>
            <a:xfrm>
              <a:off x="37639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Rectangle 1506"/>
            <p:cNvSpPr/>
            <p:nvPr/>
          </p:nvSpPr>
          <p:spPr>
            <a:xfrm>
              <a:off x="38919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Rectangle 1507"/>
            <p:cNvSpPr/>
            <p:nvPr/>
          </p:nvSpPr>
          <p:spPr>
            <a:xfrm>
              <a:off x="40200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Rectangle 1508"/>
            <p:cNvSpPr/>
            <p:nvPr/>
          </p:nvSpPr>
          <p:spPr>
            <a:xfrm>
              <a:off x="41481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Rectangle 1509"/>
            <p:cNvSpPr/>
            <p:nvPr/>
          </p:nvSpPr>
          <p:spPr>
            <a:xfrm>
              <a:off x="42762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Rectangle 1510"/>
            <p:cNvSpPr/>
            <p:nvPr/>
          </p:nvSpPr>
          <p:spPr>
            <a:xfrm>
              <a:off x="44042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Rectangle 1511"/>
            <p:cNvSpPr/>
            <p:nvPr/>
          </p:nvSpPr>
          <p:spPr>
            <a:xfrm>
              <a:off x="45323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Rectangle 1512"/>
            <p:cNvSpPr/>
            <p:nvPr/>
          </p:nvSpPr>
          <p:spPr>
            <a:xfrm>
              <a:off x="46604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Rectangle 1513"/>
            <p:cNvSpPr/>
            <p:nvPr/>
          </p:nvSpPr>
          <p:spPr>
            <a:xfrm>
              <a:off x="47885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Rectangle 1514"/>
            <p:cNvSpPr/>
            <p:nvPr/>
          </p:nvSpPr>
          <p:spPr>
            <a:xfrm>
              <a:off x="49165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Rectangle 1515"/>
            <p:cNvSpPr/>
            <p:nvPr/>
          </p:nvSpPr>
          <p:spPr>
            <a:xfrm>
              <a:off x="50446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Rectangle 1516"/>
            <p:cNvSpPr/>
            <p:nvPr/>
          </p:nvSpPr>
          <p:spPr>
            <a:xfrm>
              <a:off x="51727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Rectangle 1517"/>
            <p:cNvSpPr/>
            <p:nvPr/>
          </p:nvSpPr>
          <p:spPr>
            <a:xfrm>
              <a:off x="53008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Rectangle 1518"/>
            <p:cNvSpPr/>
            <p:nvPr/>
          </p:nvSpPr>
          <p:spPr>
            <a:xfrm>
              <a:off x="54288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Rectangle 1519"/>
            <p:cNvSpPr/>
            <p:nvPr/>
          </p:nvSpPr>
          <p:spPr>
            <a:xfrm>
              <a:off x="55569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Rectangle 1520"/>
            <p:cNvSpPr/>
            <p:nvPr/>
          </p:nvSpPr>
          <p:spPr>
            <a:xfrm>
              <a:off x="56850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Rectangle 1521"/>
            <p:cNvSpPr/>
            <p:nvPr/>
          </p:nvSpPr>
          <p:spPr>
            <a:xfrm>
              <a:off x="58131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Rectangle 1522"/>
            <p:cNvSpPr/>
            <p:nvPr/>
          </p:nvSpPr>
          <p:spPr>
            <a:xfrm>
              <a:off x="59411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Rectangle 1523"/>
            <p:cNvSpPr/>
            <p:nvPr/>
          </p:nvSpPr>
          <p:spPr>
            <a:xfrm>
              <a:off x="60692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Rectangle 1524"/>
            <p:cNvSpPr/>
            <p:nvPr/>
          </p:nvSpPr>
          <p:spPr>
            <a:xfrm>
              <a:off x="61973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Rectangle 1525"/>
            <p:cNvSpPr/>
            <p:nvPr/>
          </p:nvSpPr>
          <p:spPr>
            <a:xfrm>
              <a:off x="63254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Rectangle 1526"/>
            <p:cNvSpPr/>
            <p:nvPr/>
          </p:nvSpPr>
          <p:spPr>
            <a:xfrm>
              <a:off x="64534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Rectangle 1527"/>
            <p:cNvSpPr/>
            <p:nvPr/>
          </p:nvSpPr>
          <p:spPr>
            <a:xfrm>
              <a:off x="65815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Rectangle 1528"/>
            <p:cNvSpPr/>
            <p:nvPr/>
          </p:nvSpPr>
          <p:spPr>
            <a:xfrm>
              <a:off x="67096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Rectangle 1529"/>
            <p:cNvSpPr/>
            <p:nvPr/>
          </p:nvSpPr>
          <p:spPr>
            <a:xfrm>
              <a:off x="68377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Rectangle 1530"/>
            <p:cNvSpPr/>
            <p:nvPr/>
          </p:nvSpPr>
          <p:spPr>
            <a:xfrm>
              <a:off x="69657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Rectangle 1531"/>
            <p:cNvSpPr/>
            <p:nvPr/>
          </p:nvSpPr>
          <p:spPr>
            <a:xfrm>
              <a:off x="70938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Rectangle 1532"/>
            <p:cNvSpPr/>
            <p:nvPr/>
          </p:nvSpPr>
          <p:spPr>
            <a:xfrm>
              <a:off x="72219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Rectangle 1533"/>
            <p:cNvSpPr/>
            <p:nvPr/>
          </p:nvSpPr>
          <p:spPr>
            <a:xfrm>
              <a:off x="73500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Rectangle 1534"/>
            <p:cNvSpPr/>
            <p:nvPr/>
          </p:nvSpPr>
          <p:spPr>
            <a:xfrm>
              <a:off x="74780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Rectangle 1535"/>
            <p:cNvSpPr/>
            <p:nvPr/>
          </p:nvSpPr>
          <p:spPr>
            <a:xfrm>
              <a:off x="76061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Rectangle 1536"/>
            <p:cNvSpPr/>
            <p:nvPr/>
          </p:nvSpPr>
          <p:spPr>
            <a:xfrm>
              <a:off x="77342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Rectangle 1537"/>
            <p:cNvSpPr/>
            <p:nvPr/>
          </p:nvSpPr>
          <p:spPr>
            <a:xfrm>
              <a:off x="78623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Rectangle 1538"/>
            <p:cNvSpPr/>
            <p:nvPr/>
          </p:nvSpPr>
          <p:spPr>
            <a:xfrm>
              <a:off x="79903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Rectangle 1539"/>
            <p:cNvSpPr/>
            <p:nvPr/>
          </p:nvSpPr>
          <p:spPr>
            <a:xfrm>
              <a:off x="81184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Rectangle 1540"/>
            <p:cNvSpPr/>
            <p:nvPr/>
          </p:nvSpPr>
          <p:spPr>
            <a:xfrm>
              <a:off x="82465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Rectangle 1541"/>
            <p:cNvSpPr/>
            <p:nvPr/>
          </p:nvSpPr>
          <p:spPr>
            <a:xfrm>
              <a:off x="83746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Rectangle 1542"/>
            <p:cNvSpPr/>
            <p:nvPr/>
          </p:nvSpPr>
          <p:spPr>
            <a:xfrm>
              <a:off x="85026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Rectangle 1543"/>
            <p:cNvSpPr/>
            <p:nvPr/>
          </p:nvSpPr>
          <p:spPr>
            <a:xfrm>
              <a:off x="86307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Rectangle 1544"/>
            <p:cNvSpPr/>
            <p:nvPr/>
          </p:nvSpPr>
          <p:spPr>
            <a:xfrm>
              <a:off x="87588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Rectangle 1545"/>
            <p:cNvSpPr/>
            <p:nvPr/>
          </p:nvSpPr>
          <p:spPr>
            <a:xfrm>
              <a:off x="497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Rectangle 1546"/>
            <p:cNvSpPr/>
            <p:nvPr/>
          </p:nvSpPr>
          <p:spPr>
            <a:xfrm>
              <a:off x="1778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Rectangle 1547"/>
            <p:cNvSpPr/>
            <p:nvPr/>
          </p:nvSpPr>
          <p:spPr>
            <a:xfrm>
              <a:off x="3058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Rectangle 1548"/>
            <p:cNvSpPr/>
            <p:nvPr/>
          </p:nvSpPr>
          <p:spPr>
            <a:xfrm>
              <a:off x="4339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Rectangle 1549"/>
            <p:cNvSpPr/>
            <p:nvPr/>
          </p:nvSpPr>
          <p:spPr>
            <a:xfrm>
              <a:off x="5620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Rectangle 1550"/>
            <p:cNvSpPr/>
            <p:nvPr/>
          </p:nvSpPr>
          <p:spPr>
            <a:xfrm>
              <a:off x="6901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Rectangle 1551"/>
            <p:cNvSpPr/>
            <p:nvPr/>
          </p:nvSpPr>
          <p:spPr>
            <a:xfrm>
              <a:off x="8181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Rectangle 1552"/>
            <p:cNvSpPr/>
            <p:nvPr/>
          </p:nvSpPr>
          <p:spPr>
            <a:xfrm>
              <a:off x="9462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Rectangle 1553"/>
            <p:cNvSpPr/>
            <p:nvPr/>
          </p:nvSpPr>
          <p:spPr>
            <a:xfrm>
              <a:off x="10743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Rectangle 1554"/>
            <p:cNvSpPr/>
            <p:nvPr/>
          </p:nvSpPr>
          <p:spPr>
            <a:xfrm>
              <a:off x="12024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Rectangle 1555"/>
            <p:cNvSpPr/>
            <p:nvPr/>
          </p:nvSpPr>
          <p:spPr>
            <a:xfrm>
              <a:off x="13304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Rectangle 1556"/>
            <p:cNvSpPr/>
            <p:nvPr/>
          </p:nvSpPr>
          <p:spPr>
            <a:xfrm>
              <a:off x="14585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Rectangle 1557"/>
            <p:cNvSpPr/>
            <p:nvPr/>
          </p:nvSpPr>
          <p:spPr>
            <a:xfrm>
              <a:off x="15866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Rectangle 1558"/>
            <p:cNvSpPr/>
            <p:nvPr/>
          </p:nvSpPr>
          <p:spPr>
            <a:xfrm>
              <a:off x="17147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Rectangle 1559"/>
            <p:cNvSpPr/>
            <p:nvPr/>
          </p:nvSpPr>
          <p:spPr>
            <a:xfrm>
              <a:off x="18427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Rectangle 1560"/>
            <p:cNvSpPr/>
            <p:nvPr/>
          </p:nvSpPr>
          <p:spPr>
            <a:xfrm>
              <a:off x="19708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Rectangle 1561"/>
            <p:cNvSpPr/>
            <p:nvPr/>
          </p:nvSpPr>
          <p:spPr>
            <a:xfrm>
              <a:off x="20989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Rectangle 1562"/>
            <p:cNvSpPr/>
            <p:nvPr/>
          </p:nvSpPr>
          <p:spPr>
            <a:xfrm>
              <a:off x="22270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Rectangle 1563"/>
            <p:cNvSpPr/>
            <p:nvPr/>
          </p:nvSpPr>
          <p:spPr>
            <a:xfrm>
              <a:off x="23550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Rectangle 1564"/>
            <p:cNvSpPr/>
            <p:nvPr/>
          </p:nvSpPr>
          <p:spPr>
            <a:xfrm>
              <a:off x="24831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" name="Rectangle 1565"/>
            <p:cNvSpPr/>
            <p:nvPr/>
          </p:nvSpPr>
          <p:spPr>
            <a:xfrm>
              <a:off x="26112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Rectangle 1566"/>
            <p:cNvSpPr/>
            <p:nvPr/>
          </p:nvSpPr>
          <p:spPr>
            <a:xfrm>
              <a:off x="27393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Rectangle 1567"/>
            <p:cNvSpPr/>
            <p:nvPr/>
          </p:nvSpPr>
          <p:spPr>
            <a:xfrm>
              <a:off x="28673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Rectangle 1568"/>
            <p:cNvSpPr/>
            <p:nvPr/>
          </p:nvSpPr>
          <p:spPr>
            <a:xfrm>
              <a:off x="29954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Rectangle 1569"/>
            <p:cNvSpPr/>
            <p:nvPr/>
          </p:nvSpPr>
          <p:spPr>
            <a:xfrm>
              <a:off x="31235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Rectangle 1570"/>
            <p:cNvSpPr/>
            <p:nvPr/>
          </p:nvSpPr>
          <p:spPr>
            <a:xfrm>
              <a:off x="32516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Rectangle 1571"/>
            <p:cNvSpPr/>
            <p:nvPr/>
          </p:nvSpPr>
          <p:spPr>
            <a:xfrm>
              <a:off x="33796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Rectangle 1572"/>
            <p:cNvSpPr/>
            <p:nvPr/>
          </p:nvSpPr>
          <p:spPr>
            <a:xfrm>
              <a:off x="35077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Rectangle 1573"/>
            <p:cNvSpPr/>
            <p:nvPr/>
          </p:nvSpPr>
          <p:spPr>
            <a:xfrm>
              <a:off x="36358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Rectangle 1574"/>
            <p:cNvSpPr/>
            <p:nvPr/>
          </p:nvSpPr>
          <p:spPr>
            <a:xfrm>
              <a:off x="37639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Rectangle 1575"/>
            <p:cNvSpPr/>
            <p:nvPr/>
          </p:nvSpPr>
          <p:spPr>
            <a:xfrm>
              <a:off x="38919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Rectangle 1576"/>
            <p:cNvSpPr/>
            <p:nvPr/>
          </p:nvSpPr>
          <p:spPr>
            <a:xfrm>
              <a:off x="40200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Rectangle 1577"/>
            <p:cNvSpPr/>
            <p:nvPr/>
          </p:nvSpPr>
          <p:spPr>
            <a:xfrm>
              <a:off x="41481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Rectangle 1578"/>
            <p:cNvSpPr/>
            <p:nvPr/>
          </p:nvSpPr>
          <p:spPr>
            <a:xfrm>
              <a:off x="42762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Rectangle 1579"/>
            <p:cNvSpPr/>
            <p:nvPr/>
          </p:nvSpPr>
          <p:spPr>
            <a:xfrm>
              <a:off x="44042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Rectangle 1580"/>
            <p:cNvSpPr/>
            <p:nvPr/>
          </p:nvSpPr>
          <p:spPr>
            <a:xfrm>
              <a:off x="45323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Rectangle 1581"/>
            <p:cNvSpPr/>
            <p:nvPr/>
          </p:nvSpPr>
          <p:spPr>
            <a:xfrm>
              <a:off x="46604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Rectangle 1582"/>
            <p:cNvSpPr/>
            <p:nvPr/>
          </p:nvSpPr>
          <p:spPr>
            <a:xfrm>
              <a:off x="47885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Rectangle 1583"/>
            <p:cNvSpPr/>
            <p:nvPr/>
          </p:nvSpPr>
          <p:spPr>
            <a:xfrm>
              <a:off x="49165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Rectangle 1584"/>
            <p:cNvSpPr/>
            <p:nvPr/>
          </p:nvSpPr>
          <p:spPr>
            <a:xfrm>
              <a:off x="50446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Rectangle 1585"/>
            <p:cNvSpPr/>
            <p:nvPr/>
          </p:nvSpPr>
          <p:spPr>
            <a:xfrm>
              <a:off x="51727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Rectangle 1586"/>
            <p:cNvSpPr/>
            <p:nvPr/>
          </p:nvSpPr>
          <p:spPr>
            <a:xfrm>
              <a:off x="53008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Rectangle 1587"/>
            <p:cNvSpPr/>
            <p:nvPr/>
          </p:nvSpPr>
          <p:spPr>
            <a:xfrm>
              <a:off x="54288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Rectangle 1588"/>
            <p:cNvSpPr/>
            <p:nvPr/>
          </p:nvSpPr>
          <p:spPr>
            <a:xfrm>
              <a:off x="55569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Rectangle 1589"/>
            <p:cNvSpPr/>
            <p:nvPr/>
          </p:nvSpPr>
          <p:spPr>
            <a:xfrm>
              <a:off x="56850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Rectangle 1590"/>
            <p:cNvSpPr/>
            <p:nvPr/>
          </p:nvSpPr>
          <p:spPr>
            <a:xfrm>
              <a:off x="58131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Rectangle 1591"/>
            <p:cNvSpPr/>
            <p:nvPr/>
          </p:nvSpPr>
          <p:spPr>
            <a:xfrm>
              <a:off x="59411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Rectangle 1592"/>
            <p:cNvSpPr/>
            <p:nvPr/>
          </p:nvSpPr>
          <p:spPr>
            <a:xfrm>
              <a:off x="60692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Rectangle 1593"/>
            <p:cNvSpPr/>
            <p:nvPr/>
          </p:nvSpPr>
          <p:spPr>
            <a:xfrm>
              <a:off x="61973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Rectangle 1594"/>
            <p:cNvSpPr/>
            <p:nvPr/>
          </p:nvSpPr>
          <p:spPr>
            <a:xfrm>
              <a:off x="63254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Rectangle 1595"/>
            <p:cNvSpPr/>
            <p:nvPr/>
          </p:nvSpPr>
          <p:spPr>
            <a:xfrm>
              <a:off x="64534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Rectangle 1596"/>
            <p:cNvSpPr/>
            <p:nvPr/>
          </p:nvSpPr>
          <p:spPr>
            <a:xfrm>
              <a:off x="65815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Rectangle 1597"/>
            <p:cNvSpPr/>
            <p:nvPr/>
          </p:nvSpPr>
          <p:spPr>
            <a:xfrm>
              <a:off x="67096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Rectangle 1598"/>
            <p:cNvSpPr/>
            <p:nvPr/>
          </p:nvSpPr>
          <p:spPr>
            <a:xfrm>
              <a:off x="68377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Rectangle 1599"/>
            <p:cNvSpPr/>
            <p:nvPr/>
          </p:nvSpPr>
          <p:spPr>
            <a:xfrm>
              <a:off x="69657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1" name="Rectangle 1600"/>
            <p:cNvSpPr/>
            <p:nvPr/>
          </p:nvSpPr>
          <p:spPr>
            <a:xfrm>
              <a:off x="70938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Rectangle 1601"/>
            <p:cNvSpPr/>
            <p:nvPr/>
          </p:nvSpPr>
          <p:spPr>
            <a:xfrm>
              <a:off x="72219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Rectangle 1602"/>
            <p:cNvSpPr/>
            <p:nvPr/>
          </p:nvSpPr>
          <p:spPr>
            <a:xfrm>
              <a:off x="73500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Rectangle 1603"/>
            <p:cNvSpPr/>
            <p:nvPr/>
          </p:nvSpPr>
          <p:spPr>
            <a:xfrm>
              <a:off x="74780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Rectangle 1604"/>
            <p:cNvSpPr/>
            <p:nvPr/>
          </p:nvSpPr>
          <p:spPr>
            <a:xfrm>
              <a:off x="76061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Rectangle 1605"/>
            <p:cNvSpPr/>
            <p:nvPr/>
          </p:nvSpPr>
          <p:spPr>
            <a:xfrm>
              <a:off x="77342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7" name="Rectangle 1606"/>
            <p:cNvSpPr/>
            <p:nvPr/>
          </p:nvSpPr>
          <p:spPr>
            <a:xfrm>
              <a:off x="78623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Rectangle 1607"/>
            <p:cNvSpPr/>
            <p:nvPr/>
          </p:nvSpPr>
          <p:spPr>
            <a:xfrm>
              <a:off x="79903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Rectangle 1608"/>
            <p:cNvSpPr/>
            <p:nvPr/>
          </p:nvSpPr>
          <p:spPr>
            <a:xfrm>
              <a:off x="81184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Rectangle 1609"/>
            <p:cNvSpPr/>
            <p:nvPr/>
          </p:nvSpPr>
          <p:spPr>
            <a:xfrm>
              <a:off x="82465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Rectangle 1610"/>
            <p:cNvSpPr/>
            <p:nvPr/>
          </p:nvSpPr>
          <p:spPr>
            <a:xfrm>
              <a:off x="83746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Rectangle 1611"/>
            <p:cNvSpPr/>
            <p:nvPr/>
          </p:nvSpPr>
          <p:spPr>
            <a:xfrm>
              <a:off x="85026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Rectangle 1612"/>
            <p:cNvSpPr/>
            <p:nvPr/>
          </p:nvSpPr>
          <p:spPr>
            <a:xfrm>
              <a:off x="86307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Rectangle 1613"/>
            <p:cNvSpPr/>
            <p:nvPr/>
          </p:nvSpPr>
          <p:spPr>
            <a:xfrm>
              <a:off x="87588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5" name="Rectangle 1614"/>
            <p:cNvSpPr/>
            <p:nvPr/>
          </p:nvSpPr>
          <p:spPr>
            <a:xfrm>
              <a:off x="8758849" y="63583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Rectangle 1615"/>
            <p:cNvSpPr/>
            <p:nvPr/>
          </p:nvSpPr>
          <p:spPr>
            <a:xfrm>
              <a:off x="48473" y="66390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7" name="Rectangle 1616"/>
            <p:cNvSpPr/>
            <p:nvPr/>
          </p:nvSpPr>
          <p:spPr>
            <a:xfrm>
              <a:off x="497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8" name="Rectangle 1617"/>
            <p:cNvSpPr/>
            <p:nvPr/>
          </p:nvSpPr>
          <p:spPr>
            <a:xfrm>
              <a:off x="1778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9" name="Rectangle 1618"/>
            <p:cNvSpPr/>
            <p:nvPr/>
          </p:nvSpPr>
          <p:spPr>
            <a:xfrm>
              <a:off x="3058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Rectangle 1619"/>
            <p:cNvSpPr/>
            <p:nvPr/>
          </p:nvSpPr>
          <p:spPr>
            <a:xfrm>
              <a:off x="4339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1" name="Rectangle 1620"/>
            <p:cNvSpPr/>
            <p:nvPr/>
          </p:nvSpPr>
          <p:spPr>
            <a:xfrm>
              <a:off x="5620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2" name="Rectangle 1621"/>
            <p:cNvSpPr/>
            <p:nvPr/>
          </p:nvSpPr>
          <p:spPr>
            <a:xfrm>
              <a:off x="6901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3" name="Rectangle 1622"/>
            <p:cNvSpPr/>
            <p:nvPr/>
          </p:nvSpPr>
          <p:spPr>
            <a:xfrm>
              <a:off x="8181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4" name="Rectangle 1623"/>
            <p:cNvSpPr/>
            <p:nvPr/>
          </p:nvSpPr>
          <p:spPr>
            <a:xfrm>
              <a:off x="9462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5" name="Rectangle 1624"/>
            <p:cNvSpPr/>
            <p:nvPr/>
          </p:nvSpPr>
          <p:spPr>
            <a:xfrm>
              <a:off x="10743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6" name="Rectangle 1625"/>
            <p:cNvSpPr/>
            <p:nvPr/>
          </p:nvSpPr>
          <p:spPr>
            <a:xfrm>
              <a:off x="12024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7" name="Rectangle 1626"/>
            <p:cNvSpPr/>
            <p:nvPr/>
          </p:nvSpPr>
          <p:spPr>
            <a:xfrm>
              <a:off x="13304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8" name="Rectangle 1627"/>
            <p:cNvSpPr/>
            <p:nvPr/>
          </p:nvSpPr>
          <p:spPr>
            <a:xfrm>
              <a:off x="14585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Rectangle 1628"/>
            <p:cNvSpPr/>
            <p:nvPr/>
          </p:nvSpPr>
          <p:spPr>
            <a:xfrm>
              <a:off x="15866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Rectangle 1629"/>
            <p:cNvSpPr/>
            <p:nvPr/>
          </p:nvSpPr>
          <p:spPr>
            <a:xfrm>
              <a:off x="17147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1" name="Rectangle 1630"/>
            <p:cNvSpPr/>
            <p:nvPr/>
          </p:nvSpPr>
          <p:spPr>
            <a:xfrm>
              <a:off x="18427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2" name="Rectangle 1631"/>
            <p:cNvSpPr/>
            <p:nvPr/>
          </p:nvSpPr>
          <p:spPr>
            <a:xfrm>
              <a:off x="19708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3" name="Rectangle 1632"/>
            <p:cNvSpPr/>
            <p:nvPr/>
          </p:nvSpPr>
          <p:spPr>
            <a:xfrm>
              <a:off x="20989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Rectangle 1633"/>
            <p:cNvSpPr/>
            <p:nvPr/>
          </p:nvSpPr>
          <p:spPr>
            <a:xfrm>
              <a:off x="22270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Rectangle 1634"/>
            <p:cNvSpPr/>
            <p:nvPr/>
          </p:nvSpPr>
          <p:spPr>
            <a:xfrm>
              <a:off x="23550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Rectangle 1635"/>
            <p:cNvSpPr/>
            <p:nvPr/>
          </p:nvSpPr>
          <p:spPr>
            <a:xfrm>
              <a:off x="24831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7" name="Rectangle 1636"/>
            <p:cNvSpPr/>
            <p:nvPr/>
          </p:nvSpPr>
          <p:spPr>
            <a:xfrm>
              <a:off x="26112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" name="Rectangle 1637"/>
            <p:cNvSpPr/>
            <p:nvPr/>
          </p:nvSpPr>
          <p:spPr>
            <a:xfrm>
              <a:off x="27393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" name="Rectangle 1638"/>
            <p:cNvSpPr/>
            <p:nvPr/>
          </p:nvSpPr>
          <p:spPr>
            <a:xfrm>
              <a:off x="28673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Rectangle 1639"/>
            <p:cNvSpPr/>
            <p:nvPr/>
          </p:nvSpPr>
          <p:spPr>
            <a:xfrm>
              <a:off x="29954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Rectangle 1640"/>
            <p:cNvSpPr/>
            <p:nvPr/>
          </p:nvSpPr>
          <p:spPr>
            <a:xfrm>
              <a:off x="31235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Rectangle 1641"/>
            <p:cNvSpPr/>
            <p:nvPr/>
          </p:nvSpPr>
          <p:spPr>
            <a:xfrm>
              <a:off x="32516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Rectangle 1642"/>
            <p:cNvSpPr/>
            <p:nvPr/>
          </p:nvSpPr>
          <p:spPr>
            <a:xfrm>
              <a:off x="33796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" name="Rectangle 1643"/>
            <p:cNvSpPr/>
            <p:nvPr/>
          </p:nvSpPr>
          <p:spPr>
            <a:xfrm>
              <a:off x="35077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" name="Rectangle 1644"/>
            <p:cNvSpPr/>
            <p:nvPr/>
          </p:nvSpPr>
          <p:spPr>
            <a:xfrm>
              <a:off x="36358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Rectangle 1645"/>
            <p:cNvSpPr/>
            <p:nvPr/>
          </p:nvSpPr>
          <p:spPr>
            <a:xfrm>
              <a:off x="37639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Rectangle 1646"/>
            <p:cNvSpPr/>
            <p:nvPr/>
          </p:nvSpPr>
          <p:spPr>
            <a:xfrm>
              <a:off x="38919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Rectangle 1647"/>
            <p:cNvSpPr/>
            <p:nvPr/>
          </p:nvSpPr>
          <p:spPr>
            <a:xfrm>
              <a:off x="40200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Rectangle 1648"/>
            <p:cNvSpPr/>
            <p:nvPr/>
          </p:nvSpPr>
          <p:spPr>
            <a:xfrm>
              <a:off x="41481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Rectangle 1649"/>
            <p:cNvSpPr/>
            <p:nvPr/>
          </p:nvSpPr>
          <p:spPr>
            <a:xfrm>
              <a:off x="42762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Rectangle 1650"/>
            <p:cNvSpPr/>
            <p:nvPr/>
          </p:nvSpPr>
          <p:spPr>
            <a:xfrm>
              <a:off x="44042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Rectangle 1651"/>
            <p:cNvSpPr/>
            <p:nvPr/>
          </p:nvSpPr>
          <p:spPr>
            <a:xfrm>
              <a:off x="45323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Rectangle 1652"/>
            <p:cNvSpPr/>
            <p:nvPr/>
          </p:nvSpPr>
          <p:spPr>
            <a:xfrm>
              <a:off x="46604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Rectangle 1653"/>
            <p:cNvSpPr/>
            <p:nvPr/>
          </p:nvSpPr>
          <p:spPr>
            <a:xfrm>
              <a:off x="47885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Rectangle 1654"/>
            <p:cNvSpPr/>
            <p:nvPr/>
          </p:nvSpPr>
          <p:spPr>
            <a:xfrm>
              <a:off x="49165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Rectangle 1655"/>
            <p:cNvSpPr/>
            <p:nvPr/>
          </p:nvSpPr>
          <p:spPr>
            <a:xfrm>
              <a:off x="50446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Rectangle 1656"/>
            <p:cNvSpPr/>
            <p:nvPr/>
          </p:nvSpPr>
          <p:spPr>
            <a:xfrm>
              <a:off x="51727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" name="Rectangle 1657"/>
            <p:cNvSpPr/>
            <p:nvPr/>
          </p:nvSpPr>
          <p:spPr>
            <a:xfrm>
              <a:off x="53008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" name="Rectangle 1658"/>
            <p:cNvSpPr/>
            <p:nvPr/>
          </p:nvSpPr>
          <p:spPr>
            <a:xfrm>
              <a:off x="54288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Rectangle 1659"/>
            <p:cNvSpPr/>
            <p:nvPr/>
          </p:nvSpPr>
          <p:spPr>
            <a:xfrm>
              <a:off x="55569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Rectangle 1660"/>
            <p:cNvSpPr/>
            <p:nvPr/>
          </p:nvSpPr>
          <p:spPr>
            <a:xfrm>
              <a:off x="56850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Rectangle 1661"/>
            <p:cNvSpPr/>
            <p:nvPr/>
          </p:nvSpPr>
          <p:spPr>
            <a:xfrm>
              <a:off x="58131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Rectangle 1662"/>
            <p:cNvSpPr/>
            <p:nvPr/>
          </p:nvSpPr>
          <p:spPr>
            <a:xfrm>
              <a:off x="59411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Rectangle 1663"/>
            <p:cNvSpPr/>
            <p:nvPr/>
          </p:nvSpPr>
          <p:spPr>
            <a:xfrm>
              <a:off x="60692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5" name="Rectangle 1664"/>
            <p:cNvSpPr/>
            <p:nvPr/>
          </p:nvSpPr>
          <p:spPr>
            <a:xfrm>
              <a:off x="61973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Rectangle 1665"/>
            <p:cNvSpPr/>
            <p:nvPr/>
          </p:nvSpPr>
          <p:spPr>
            <a:xfrm>
              <a:off x="63254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7" name="Rectangle 1666"/>
            <p:cNvSpPr/>
            <p:nvPr/>
          </p:nvSpPr>
          <p:spPr>
            <a:xfrm>
              <a:off x="64534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8" name="Rectangle 1667"/>
            <p:cNvSpPr/>
            <p:nvPr/>
          </p:nvSpPr>
          <p:spPr>
            <a:xfrm>
              <a:off x="65815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Rectangle 1668"/>
            <p:cNvSpPr/>
            <p:nvPr/>
          </p:nvSpPr>
          <p:spPr>
            <a:xfrm>
              <a:off x="67096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Rectangle 1669"/>
            <p:cNvSpPr/>
            <p:nvPr/>
          </p:nvSpPr>
          <p:spPr>
            <a:xfrm>
              <a:off x="68377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1" name="Rectangle 1670"/>
            <p:cNvSpPr/>
            <p:nvPr/>
          </p:nvSpPr>
          <p:spPr>
            <a:xfrm>
              <a:off x="69657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Rectangle 1671"/>
            <p:cNvSpPr/>
            <p:nvPr/>
          </p:nvSpPr>
          <p:spPr>
            <a:xfrm>
              <a:off x="70938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Rectangle 1672"/>
            <p:cNvSpPr/>
            <p:nvPr/>
          </p:nvSpPr>
          <p:spPr>
            <a:xfrm>
              <a:off x="72219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4" name="Rectangle 1673"/>
            <p:cNvSpPr/>
            <p:nvPr/>
          </p:nvSpPr>
          <p:spPr>
            <a:xfrm>
              <a:off x="73500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5" name="Rectangle 1674"/>
            <p:cNvSpPr/>
            <p:nvPr/>
          </p:nvSpPr>
          <p:spPr>
            <a:xfrm>
              <a:off x="74780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Rectangle 1675"/>
            <p:cNvSpPr/>
            <p:nvPr/>
          </p:nvSpPr>
          <p:spPr>
            <a:xfrm>
              <a:off x="76061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Rectangle 1676"/>
            <p:cNvSpPr/>
            <p:nvPr/>
          </p:nvSpPr>
          <p:spPr>
            <a:xfrm>
              <a:off x="77342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Rectangle 1677"/>
            <p:cNvSpPr/>
            <p:nvPr/>
          </p:nvSpPr>
          <p:spPr>
            <a:xfrm>
              <a:off x="78623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Rectangle 1678"/>
            <p:cNvSpPr/>
            <p:nvPr/>
          </p:nvSpPr>
          <p:spPr>
            <a:xfrm>
              <a:off x="79903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Rectangle 1679"/>
            <p:cNvSpPr/>
            <p:nvPr/>
          </p:nvSpPr>
          <p:spPr>
            <a:xfrm>
              <a:off x="81184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Rectangle 1680"/>
            <p:cNvSpPr/>
            <p:nvPr/>
          </p:nvSpPr>
          <p:spPr>
            <a:xfrm>
              <a:off x="82465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Rectangle 1681"/>
            <p:cNvSpPr/>
            <p:nvPr/>
          </p:nvSpPr>
          <p:spPr>
            <a:xfrm>
              <a:off x="83746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Rectangle 1682"/>
            <p:cNvSpPr/>
            <p:nvPr/>
          </p:nvSpPr>
          <p:spPr>
            <a:xfrm>
              <a:off x="85026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4" name="Rectangle 1683"/>
            <p:cNvSpPr/>
            <p:nvPr/>
          </p:nvSpPr>
          <p:spPr>
            <a:xfrm>
              <a:off x="86307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Rectangle 1684"/>
            <p:cNvSpPr/>
            <p:nvPr/>
          </p:nvSpPr>
          <p:spPr>
            <a:xfrm>
              <a:off x="87588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95525" y="6550170"/>
            <a:ext cx="463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… and 2000 more pages in human genome</a:t>
            </a:r>
            <a:endParaRPr lang="en-US" sz="1800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3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Rectangle 18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26" name="Group 1825"/>
          <p:cNvGrpSpPr/>
          <p:nvPr/>
        </p:nvGrpSpPr>
        <p:grpSpPr>
          <a:xfrm>
            <a:off x="177824" y="80136"/>
            <a:ext cx="8838451" cy="6697668"/>
            <a:chOff x="48473" y="80136"/>
            <a:chExt cx="8838451" cy="6697668"/>
          </a:xfrm>
        </p:grpSpPr>
        <p:sp>
          <p:nvSpPr>
            <p:cNvPr id="4" name="Rectangle 3"/>
            <p:cNvSpPr/>
            <p:nvPr/>
          </p:nvSpPr>
          <p:spPr>
            <a:xfrm>
              <a:off x="497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78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58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39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20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901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81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462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743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2024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304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585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866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7147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8427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9708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0989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2270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550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4831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6112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93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673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954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235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2516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796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5077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358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639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919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0200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481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762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4042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5323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6604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885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9165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0446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1727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3008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4288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5569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6850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8131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411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0692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973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3254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4534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5815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7096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377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9657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0938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2219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3500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4780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6061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7342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8623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9903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1184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82465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37462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50269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630774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758849" y="801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758849" y="2188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8473" y="49954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97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778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3058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339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620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901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8181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462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0743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2024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304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4585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5866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7147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8427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9708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0989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270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3550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4831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6112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7393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28673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9954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1235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32516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33796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35077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36358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7639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38919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0200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1481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2762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44042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323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46604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7885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9165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0446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1727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3008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4288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5569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6850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8131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9411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0692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61973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63254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4534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5815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7096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8377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69657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0938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72219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73500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74780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6061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77342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78623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79903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81184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82465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37462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850269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8630774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8758849" y="3576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497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1778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3058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39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5620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901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8181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9462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10743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12024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13304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14585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15866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17147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18427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19708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20989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2270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23550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24831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26112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7393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28673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29954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31235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32516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33796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35077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36358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37639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38919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40200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1481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2762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4042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5323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46604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47885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49165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0446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51727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53008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54288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55569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56850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58131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9411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0692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1973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63254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4534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5815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67096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68377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69657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70938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72219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73500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74780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76061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77342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78623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9903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81184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82465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837462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850269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8630774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8758849" y="6382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8758849" y="7770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48473" y="105768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497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1778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3058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39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620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6901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8181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9462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10743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12024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13304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14585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15866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7147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8427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9708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0989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22270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23550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4831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26112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27393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28673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29954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31235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32516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3796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5077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36358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37639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38919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40200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1481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2762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4042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5323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6604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47885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49165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0446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51727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53008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54288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55569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56850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58131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9411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60692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61973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63254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4534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5815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67096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68377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69657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70938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72219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73500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74780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76061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77342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78623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79903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81184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82465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837462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850269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8630774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8758849" y="9157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497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1778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3058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339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5620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6901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8181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9462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10743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12024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13304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14585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15866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17147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18427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9708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20989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22270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23550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24831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26112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27393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28673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29954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31235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32516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33796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35077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36358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37639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38919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40200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41481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42762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44042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5323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6604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7885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49165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0446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1727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3008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54288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55569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56850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58131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59411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60692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61973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63254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64534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65815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7096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8377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69657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70938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72219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73500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74780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76061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77342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78623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79903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81184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82465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837462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850269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8630774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8758849" y="11964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8758849" y="13351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48473" y="161581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497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1778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3058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339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5620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6901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8181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9462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10743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12024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13304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14585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15866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17147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18427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19708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20989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22270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23550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24831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26112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27393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28673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29954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31235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32516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33796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35077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36358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37639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38919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40200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41481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2762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4042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323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6604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7885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9165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0446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1727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53008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54288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55569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56850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58131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9411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60692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61973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3254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4534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5815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7096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68377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69657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70938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72219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73500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74780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76061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77342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78623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79903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81184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82465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837462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850269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8630774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8758849" y="14738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497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1778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3058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4339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5620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6901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8181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9462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10743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12024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13304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14585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15866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17147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18427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19708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20989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22270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23550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24831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26112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27393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28673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29954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31235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32516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33796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35077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36358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37639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38919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40200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41481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42762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44042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5323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6604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7885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9165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446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1727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3008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4288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55569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56850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58131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59411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60692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61973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63254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64534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65815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67096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8377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9657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70938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72219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73500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74780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76061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77342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78623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79903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81184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82465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837462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850269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8630774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8758849" y="17545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8758849" y="18932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48473" y="217395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497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1778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3058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4339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5620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6901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8181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9462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10743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12024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13304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14585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15866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17147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18427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19708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20989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22270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23550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24831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26112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27393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28673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29954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31235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32516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33796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35077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36358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Rectangle 525"/>
            <p:cNvSpPr/>
            <p:nvPr/>
          </p:nvSpPr>
          <p:spPr>
            <a:xfrm>
              <a:off x="37639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Rectangle 526"/>
            <p:cNvSpPr/>
            <p:nvPr/>
          </p:nvSpPr>
          <p:spPr>
            <a:xfrm>
              <a:off x="38919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40200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41481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42762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44042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2" name="Rectangle 531"/>
            <p:cNvSpPr/>
            <p:nvPr/>
          </p:nvSpPr>
          <p:spPr>
            <a:xfrm>
              <a:off x="45323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46604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47885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49165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Rectangle 535"/>
            <p:cNvSpPr/>
            <p:nvPr/>
          </p:nvSpPr>
          <p:spPr>
            <a:xfrm>
              <a:off x="50446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51727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53008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54288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55569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Rectangle 540"/>
            <p:cNvSpPr/>
            <p:nvPr/>
          </p:nvSpPr>
          <p:spPr>
            <a:xfrm>
              <a:off x="56850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Rectangle 541"/>
            <p:cNvSpPr/>
            <p:nvPr/>
          </p:nvSpPr>
          <p:spPr>
            <a:xfrm>
              <a:off x="58131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59411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60692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61973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63254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64534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Rectangle 547"/>
            <p:cNvSpPr/>
            <p:nvPr/>
          </p:nvSpPr>
          <p:spPr>
            <a:xfrm>
              <a:off x="65815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67096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68377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69657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70938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72219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73500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74780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Rectangle 555"/>
            <p:cNvSpPr/>
            <p:nvPr/>
          </p:nvSpPr>
          <p:spPr>
            <a:xfrm>
              <a:off x="76061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77342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78623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Rectangle 558"/>
            <p:cNvSpPr/>
            <p:nvPr/>
          </p:nvSpPr>
          <p:spPr>
            <a:xfrm>
              <a:off x="79903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Rectangle 559"/>
            <p:cNvSpPr/>
            <p:nvPr/>
          </p:nvSpPr>
          <p:spPr>
            <a:xfrm>
              <a:off x="81184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Rectangle 560"/>
            <p:cNvSpPr/>
            <p:nvPr/>
          </p:nvSpPr>
          <p:spPr>
            <a:xfrm>
              <a:off x="82465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Rectangle 561"/>
            <p:cNvSpPr/>
            <p:nvPr/>
          </p:nvSpPr>
          <p:spPr>
            <a:xfrm>
              <a:off x="837462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3" name="Rectangle 562"/>
            <p:cNvSpPr/>
            <p:nvPr/>
          </p:nvSpPr>
          <p:spPr>
            <a:xfrm>
              <a:off x="850269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4" name="Rectangle 563"/>
            <p:cNvSpPr/>
            <p:nvPr/>
          </p:nvSpPr>
          <p:spPr>
            <a:xfrm>
              <a:off x="8630774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Rectangle 564"/>
            <p:cNvSpPr/>
            <p:nvPr/>
          </p:nvSpPr>
          <p:spPr>
            <a:xfrm>
              <a:off x="8758849" y="20320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497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7" name="Rectangle 566"/>
            <p:cNvSpPr/>
            <p:nvPr/>
          </p:nvSpPr>
          <p:spPr>
            <a:xfrm>
              <a:off x="1778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Rectangle 567"/>
            <p:cNvSpPr/>
            <p:nvPr/>
          </p:nvSpPr>
          <p:spPr>
            <a:xfrm>
              <a:off x="3058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Rectangle 568"/>
            <p:cNvSpPr/>
            <p:nvPr/>
          </p:nvSpPr>
          <p:spPr>
            <a:xfrm>
              <a:off x="4339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Rectangle 569"/>
            <p:cNvSpPr/>
            <p:nvPr/>
          </p:nvSpPr>
          <p:spPr>
            <a:xfrm>
              <a:off x="5620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Rectangle 570"/>
            <p:cNvSpPr/>
            <p:nvPr/>
          </p:nvSpPr>
          <p:spPr>
            <a:xfrm>
              <a:off x="6901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Rectangle 571"/>
            <p:cNvSpPr/>
            <p:nvPr/>
          </p:nvSpPr>
          <p:spPr>
            <a:xfrm>
              <a:off x="8181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9462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10743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Rectangle 574"/>
            <p:cNvSpPr/>
            <p:nvPr/>
          </p:nvSpPr>
          <p:spPr>
            <a:xfrm>
              <a:off x="12024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Rectangle 575"/>
            <p:cNvSpPr/>
            <p:nvPr/>
          </p:nvSpPr>
          <p:spPr>
            <a:xfrm>
              <a:off x="13304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Rectangle 576"/>
            <p:cNvSpPr/>
            <p:nvPr/>
          </p:nvSpPr>
          <p:spPr>
            <a:xfrm>
              <a:off x="14585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Rectangle 577"/>
            <p:cNvSpPr/>
            <p:nvPr/>
          </p:nvSpPr>
          <p:spPr>
            <a:xfrm>
              <a:off x="15866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Rectangle 578"/>
            <p:cNvSpPr/>
            <p:nvPr/>
          </p:nvSpPr>
          <p:spPr>
            <a:xfrm>
              <a:off x="17147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18427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Rectangle 580"/>
            <p:cNvSpPr/>
            <p:nvPr/>
          </p:nvSpPr>
          <p:spPr>
            <a:xfrm>
              <a:off x="19708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20989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Rectangle 582"/>
            <p:cNvSpPr/>
            <p:nvPr/>
          </p:nvSpPr>
          <p:spPr>
            <a:xfrm>
              <a:off x="22270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Rectangle 583"/>
            <p:cNvSpPr/>
            <p:nvPr/>
          </p:nvSpPr>
          <p:spPr>
            <a:xfrm>
              <a:off x="23550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24831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/>
            <p:cNvSpPr/>
            <p:nvPr/>
          </p:nvSpPr>
          <p:spPr>
            <a:xfrm>
              <a:off x="26112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27393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Rectangle 587"/>
            <p:cNvSpPr/>
            <p:nvPr/>
          </p:nvSpPr>
          <p:spPr>
            <a:xfrm>
              <a:off x="28673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Rectangle 588"/>
            <p:cNvSpPr/>
            <p:nvPr/>
          </p:nvSpPr>
          <p:spPr>
            <a:xfrm>
              <a:off x="29954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31235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32516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33796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35077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36358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37639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38919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40200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41481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42762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44042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45323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46604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47885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49165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50446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51727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53008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54288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55569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56850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58131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59411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60692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61973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63254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64534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65815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67096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68377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9657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70938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72219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73500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74780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76061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77342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78623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79903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81184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82465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837462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850269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8630774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8758849" y="23126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8758849" y="24514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48473" y="273209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497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1778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3058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4339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5620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6901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8181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9462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10743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12024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13304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14585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15866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17147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18427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19708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20989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22270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23550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24831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26112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27393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28673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Rectangle 659"/>
            <p:cNvSpPr/>
            <p:nvPr/>
          </p:nvSpPr>
          <p:spPr>
            <a:xfrm>
              <a:off x="29954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Rectangle 660"/>
            <p:cNvSpPr/>
            <p:nvPr/>
          </p:nvSpPr>
          <p:spPr>
            <a:xfrm>
              <a:off x="31235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32516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33796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35077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36358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37639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38919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40200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41481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42762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44042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45323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46604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47885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49165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50446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51727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53008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Rectangle 678"/>
            <p:cNvSpPr/>
            <p:nvPr/>
          </p:nvSpPr>
          <p:spPr>
            <a:xfrm>
              <a:off x="54288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Rectangle 679"/>
            <p:cNvSpPr/>
            <p:nvPr/>
          </p:nvSpPr>
          <p:spPr>
            <a:xfrm>
              <a:off x="55569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Rectangle 680"/>
            <p:cNvSpPr/>
            <p:nvPr/>
          </p:nvSpPr>
          <p:spPr>
            <a:xfrm>
              <a:off x="56850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58131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59411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60692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61973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Rectangle 685"/>
            <p:cNvSpPr/>
            <p:nvPr/>
          </p:nvSpPr>
          <p:spPr>
            <a:xfrm>
              <a:off x="63254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64534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Rectangle 687"/>
            <p:cNvSpPr/>
            <p:nvPr/>
          </p:nvSpPr>
          <p:spPr>
            <a:xfrm>
              <a:off x="65815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Rectangle 688"/>
            <p:cNvSpPr/>
            <p:nvPr/>
          </p:nvSpPr>
          <p:spPr>
            <a:xfrm>
              <a:off x="67096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Rectangle 689"/>
            <p:cNvSpPr/>
            <p:nvPr/>
          </p:nvSpPr>
          <p:spPr>
            <a:xfrm>
              <a:off x="68377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Rectangle 690"/>
            <p:cNvSpPr/>
            <p:nvPr/>
          </p:nvSpPr>
          <p:spPr>
            <a:xfrm>
              <a:off x="69657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70938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Rectangle 692"/>
            <p:cNvSpPr/>
            <p:nvPr/>
          </p:nvSpPr>
          <p:spPr>
            <a:xfrm>
              <a:off x="72219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Rectangle 693"/>
            <p:cNvSpPr/>
            <p:nvPr/>
          </p:nvSpPr>
          <p:spPr>
            <a:xfrm>
              <a:off x="73500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Rectangle 694"/>
            <p:cNvSpPr/>
            <p:nvPr/>
          </p:nvSpPr>
          <p:spPr>
            <a:xfrm>
              <a:off x="74780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76061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77342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78623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79903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81184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82465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837462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850269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Rectangle 703"/>
            <p:cNvSpPr/>
            <p:nvPr/>
          </p:nvSpPr>
          <p:spPr>
            <a:xfrm>
              <a:off x="8630774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8758849" y="25901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97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1778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3058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4339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620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6901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8181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9462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10743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12024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13304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14585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15866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17147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18427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19708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20989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22270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23550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24831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26112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27393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28673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29954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31235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32516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Rectangle 731"/>
            <p:cNvSpPr/>
            <p:nvPr/>
          </p:nvSpPr>
          <p:spPr>
            <a:xfrm>
              <a:off x="33796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35077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36358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37639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38919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40200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41481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42762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44042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45323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46604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47885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49165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50446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51727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53008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54288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5569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6850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8131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9411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0692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1973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63254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64534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65815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67096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68377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69657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70938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72219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73500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74780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76061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77342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78623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79903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81184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82465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837462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850269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8630774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8758849" y="28708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8758849" y="30095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8473" y="329023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497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1778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3058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339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5620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Rectangle 781"/>
            <p:cNvSpPr/>
            <p:nvPr/>
          </p:nvSpPr>
          <p:spPr>
            <a:xfrm>
              <a:off x="6901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8181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9462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Rectangle 784"/>
            <p:cNvSpPr/>
            <p:nvPr/>
          </p:nvSpPr>
          <p:spPr>
            <a:xfrm>
              <a:off x="10743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12024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Rectangle 786"/>
            <p:cNvSpPr/>
            <p:nvPr/>
          </p:nvSpPr>
          <p:spPr>
            <a:xfrm>
              <a:off x="13304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Rectangle 787"/>
            <p:cNvSpPr/>
            <p:nvPr/>
          </p:nvSpPr>
          <p:spPr>
            <a:xfrm>
              <a:off x="14585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15866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17147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Rectangle 790"/>
            <p:cNvSpPr/>
            <p:nvPr/>
          </p:nvSpPr>
          <p:spPr>
            <a:xfrm>
              <a:off x="18427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19708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20989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22270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23550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24831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26112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27393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28673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29954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31235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32516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33796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35077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36358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37639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38919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0200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1481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2762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4042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Rectangle 811"/>
            <p:cNvSpPr/>
            <p:nvPr/>
          </p:nvSpPr>
          <p:spPr>
            <a:xfrm>
              <a:off x="45323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46604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7885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9165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50446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51727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53008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54288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55569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56850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58131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59411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60692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61973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63254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64534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65815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67096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68377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69657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0938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2219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3500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4780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6061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7342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8623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9903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Rectangle 839"/>
            <p:cNvSpPr/>
            <p:nvPr/>
          </p:nvSpPr>
          <p:spPr>
            <a:xfrm>
              <a:off x="81184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82465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Rectangle 841"/>
            <p:cNvSpPr/>
            <p:nvPr/>
          </p:nvSpPr>
          <p:spPr>
            <a:xfrm>
              <a:off x="837462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850269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Rectangle 843"/>
            <p:cNvSpPr/>
            <p:nvPr/>
          </p:nvSpPr>
          <p:spPr>
            <a:xfrm>
              <a:off x="8630774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Rectangle 844"/>
            <p:cNvSpPr/>
            <p:nvPr/>
          </p:nvSpPr>
          <p:spPr>
            <a:xfrm>
              <a:off x="8758849" y="31482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497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Rectangle 846"/>
            <p:cNvSpPr/>
            <p:nvPr/>
          </p:nvSpPr>
          <p:spPr>
            <a:xfrm>
              <a:off x="1778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3058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Rectangle 848"/>
            <p:cNvSpPr/>
            <p:nvPr/>
          </p:nvSpPr>
          <p:spPr>
            <a:xfrm>
              <a:off x="4339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5620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6901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8181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9462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Rectangle 853"/>
            <p:cNvSpPr/>
            <p:nvPr/>
          </p:nvSpPr>
          <p:spPr>
            <a:xfrm>
              <a:off x="10743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12024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13304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14585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15866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Rectangle 858"/>
            <p:cNvSpPr/>
            <p:nvPr/>
          </p:nvSpPr>
          <p:spPr>
            <a:xfrm>
              <a:off x="17147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18427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19708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Rectangle 861"/>
            <p:cNvSpPr/>
            <p:nvPr/>
          </p:nvSpPr>
          <p:spPr>
            <a:xfrm>
              <a:off x="20989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Rectangle 862"/>
            <p:cNvSpPr/>
            <p:nvPr/>
          </p:nvSpPr>
          <p:spPr>
            <a:xfrm>
              <a:off x="22270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Rectangle 863"/>
            <p:cNvSpPr/>
            <p:nvPr/>
          </p:nvSpPr>
          <p:spPr>
            <a:xfrm>
              <a:off x="23550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Rectangle 864"/>
            <p:cNvSpPr/>
            <p:nvPr/>
          </p:nvSpPr>
          <p:spPr>
            <a:xfrm>
              <a:off x="24831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Rectangle 865"/>
            <p:cNvSpPr/>
            <p:nvPr/>
          </p:nvSpPr>
          <p:spPr>
            <a:xfrm>
              <a:off x="26112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27393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8" name="Rectangle 867"/>
            <p:cNvSpPr/>
            <p:nvPr/>
          </p:nvSpPr>
          <p:spPr>
            <a:xfrm>
              <a:off x="28673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Rectangle 868"/>
            <p:cNvSpPr/>
            <p:nvPr/>
          </p:nvSpPr>
          <p:spPr>
            <a:xfrm>
              <a:off x="29954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Rectangle 869"/>
            <p:cNvSpPr/>
            <p:nvPr/>
          </p:nvSpPr>
          <p:spPr>
            <a:xfrm>
              <a:off x="31235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Rectangle 870"/>
            <p:cNvSpPr/>
            <p:nvPr/>
          </p:nvSpPr>
          <p:spPr>
            <a:xfrm>
              <a:off x="32516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Rectangle 871"/>
            <p:cNvSpPr/>
            <p:nvPr/>
          </p:nvSpPr>
          <p:spPr>
            <a:xfrm>
              <a:off x="33796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3" name="Rectangle 872"/>
            <p:cNvSpPr/>
            <p:nvPr/>
          </p:nvSpPr>
          <p:spPr>
            <a:xfrm>
              <a:off x="35077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36358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Rectangle 874"/>
            <p:cNvSpPr/>
            <p:nvPr/>
          </p:nvSpPr>
          <p:spPr>
            <a:xfrm>
              <a:off x="37639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Rectangle 875"/>
            <p:cNvSpPr/>
            <p:nvPr/>
          </p:nvSpPr>
          <p:spPr>
            <a:xfrm>
              <a:off x="38919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Rectangle 876"/>
            <p:cNvSpPr/>
            <p:nvPr/>
          </p:nvSpPr>
          <p:spPr>
            <a:xfrm>
              <a:off x="40200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Rectangle 877"/>
            <p:cNvSpPr/>
            <p:nvPr/>
          </p:nvSpPr>
          <p:spPr>
            <a:xfrm>
              <a:off x="41481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Rectangle 878"/>
            <p:cNvSpPr/>
            <p:nvPr/>
          </p:nvSpPr>
          <p:spPr>
            <a:xfrm>
              <a:off x="42762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0" name="Rectangle 879"/>
            <p:cNvSpPr/>
            <p:nvPr/>
          </p:nvSpPr>
          <p:spPr>
            <a:xfrm>
              <a:off x="44042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45323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Rectangle 881"/>
            <p:cNvSpPr/>
            <p:nvPr/>
          </p:nvSpPr>
          <p:spPr>
            <a:xfrm>
              <a:off x="46604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Rectangle 882"/>
            <p:cNvSpPr/>
            <p:nvPr/>
          </p:nvSpPr>
          <p:spPr>
            <a:xfrm>
              <a:off x="47885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Rectangle 883"/>
            <p:cNvSpPr/>
            <p:nvPr/>
          </p:nvSpPr>
          <p:spPr>
            <a:xfrm>
              <a:off x="49165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Rectangle 884"/>
            <p:cNvSpPr/>
            <p:nvPr/>
          </p:nvSpPr>
          <p:spPr>
            <a:xfrm>
              <a:off x="50446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Rectangle 885"/>
            <p:cNvSpPr/>
            <p:nvPr/>
          </p:nvSpPr>
          <p:spPr>
            <a:xfrm>
              <a:off x="51727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Rectangle 886"/>
            <p:cNvSpPr/>
            <p:nvPr/>
          </p:nvSpPr>
          <p:spPr>
            <a:xfrm>
              <a:off x="53008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54288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Rectangle 888"/>
            <p:cNvSpPr/>
            <p:nvPr/>
          </p:nvSpPr>
          <p:spPr>
            <a:xfrm>
              <a:off x="55569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Rectangle 889"/>
            <p:cNvSpPr/>
            <p:nvPr/>
          </p:nvSpPr>
          <p:spPr>
            <a:xfrm>
              <a:off x="56850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Rectangle 890"/>
            <p:cNvSpPr/>
            <p:nvPr/>
          </p:nvSpPr>
          <p:spPr>
            <a:xfrm>
              <a:off x="58131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Rectangle 891"/>
            <p:cNvSpPr/>
            <p:nvPr/>
          </p:nvSpPr>
          <p:spPr>
            <a:xfrm>
              <a:off x="59411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Rectangle 892"/>
            <p:cNvSpPr/>
            <p:nvPr/>
          </p:nvSpPr>
          <p:spPr>
            <a:xfrm>
              <a:off x="60692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Rectangle 893"/>
            <p:cNvSpPr/>
            <p:nvPr/>
          </p:nvSpPr>
          <p:spPr>
            <a:xfrm>
              <a:off x="61973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63254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Rectangle 895"/>
            <p:cNvSpPr/>
            <p:nvPr/>
          </p:nvSpPr>
          <p:spPr>
            <a:xfrm>
              <a:off x="64534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7" name="Rectangle 896"/>
            <p:cNvSpPr/>
            <p:nvPr/>
          </p:nvSpPr>
          <p:spPr>
            <a:xfrm>
              <a:off x="65815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8" name="Rectangle 897"/>
            <p:cNvSpPr/>
            <p:nvPr/>
          </p:nvSpPr>
          <p:spPr>
            <a:xfrm>
              <a:off x="67096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Rectangle 898"/>
            <p:cNvSpPr/>
            <p:nvPr/>
          </p:nvSpPr>
          <p:spPr>
            <a:xfrm>
              <a:off x="68377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Rectangle 899"/>
            <p:cNvSpPr/>
            <p:nvPr/>
          </p:nvSpPr>
          <p:spPr>
            <a:xfrm>
              <a:off x="69657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1" name="Rectangle 900"/>
            <p:cNvSpPr/>
            <p:nvPr/>
          </p:nvSpPr>
          <p:spPr>
            <a:xfrm>
              <a:off x="70938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72219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Rectangle 902"/>
            <p:cNvSpPr/>
            <p:nvPr/>
          </p:nvSpPr>
          <p:spPr>
            <a:xfrm>
              <a:off x="73500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Rectangle 903"/>
            <p:cNvSpPr/>
            <p:nvPr/>
          </p:nvSpPr>
          <p:spPr>
            <a:xfrm>
              <a:off x="74780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5" name="Rectangle 904"/>
            <p:cNvSpPr/>
            <p:nvPr/>
          </p:nvSpPr>
          <p:spPr>
            <a:xfrm>
              <a:off x="76061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6" name="Rectangle 905"/>
            <p:cNvSpPr/>
            <p:nvPr/>
          </p:nvSpPr>
          <p:spPr>
            <a:xfrm>
              <a:off x="77342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Rectangle 906"/>
            <p:cNvSpPr/>
            <p:nvPr/>
          </p:nvSpPr>
          <p:spPr>
            <a:xfrm>
              <a:off x="78623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Rectangle 907"/>
            <p:cNvSpPr/>
            <p:nvPr/>
          </p:nvSpPr>
          <p:spPr>
            <a:xfrm>
              <a:off x="79903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81184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Rectangle 909"/>
            <p:cNvSpPr/>
            <p:nvPr/>
          </p:nvSpPr>
          <p:spPr>
            <a:xfrm>
              <a:off x="82465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Rectangle 910"/>
            <p:cNvSpPr/>
            <p:nvPr/>
          </p:nvSpPr>
          <p:spPr>
            <a:xfrm>
              <a:off x="837462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Rectangle 911"/>
            <p:cNvSpPr/>
            <p:nvPr/>
          </p:nvSpPr>
          <p:spPr>
            <a:xfrm>
              <a:off x="850269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Rectangle 912"/>
            <p:cNvSpPr/>
            <p:nvPr/>
          </p:nvSpPr>
          <p:spPr>
            <a:xfrm>
              <a:off x="8630774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Rectangle 913"/>
            <p:cNvSpPr/>
            <p:nvPr/>
          </p:nvSpPr>
          <p:spPr>
            <a:xfrm>
              <a:off x="8758849" y="34289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8758849" y="356770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48473" y="384837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Rectangle 916"/>
            <p:cNvSpPr/>
            <p:nvPr/>
          </p:nvSpPr>
          <p:spPr>
            <a:xfrm>
              <a:off x="497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Rectangle 917"/>
            <p:cNvSpPr/>
            <p:nvPr/>
          </p:nvSpPr>
          <p:spPr>
            <a:xfrm>
              <a:off x="1778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Rectangle 918"/>
            <p:cNvSpPr/>
            <p:nvPr/>
          </p:nvSpPr>
          <p:spPr>
            <a:xfrm>
              <a:off x="3058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Rectangle 919"/>
            <p:cNvSpPr/>
            <p:nvPr/>
          </p:nvSpPr>
          <p:spPr>
            <a:xfrm>
              <a:off x="4339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Rectangle 920"/>
            <p:cNvSpPr/>
            <p:nvPr/>
          </p:nvSpPr>
          <p:spPr>
            <a:xfrm>
              <a:off x="5620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Rectangle 921"/>
            <p:cNvSpPr/>
            <p:nvPr/>
          </p:nvSpPr>
          <p:spPr>
            <a:xfrm>
              <a:off x="6901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8181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Rectangle 923"/>
            <p:cNvSpPr/>
            <p:nvPr/>
          </p:nvSpPr>
          <p:spPr>
            <a:xfrm>
              <a:off x="9462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Rectangle 924"/>
            <p:cNvSpPr/>
            <p:nvPr/>
          </p:nvSpPr>
          <p:spPr>
            <a:xfrm>
              <a:off x="10743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Rectangle 925"/>
            <p:cNvSpPr/>
            <p:nvPr/>
          </p:nvSpPr>
          <p:spPr>
            <a:xfrm>
              <a:off x="12024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Rectangle 926"/>
            <p:cNvSpPr/>
            <p:nvPr/>
          </p:nvSpPr>
          <p:spPr>
            <a:xfrm>
              <a:off x="13304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Rectangle 927"/>
            <p:cNvSpPr/>
            <p:nvPr/>
          </p:nvSpPr>
          <p:spPr>
            <a:xfrm>
              <a:off x="14585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Rectangle 928"/>
            <p:cNvSpPr/>
            <p:nvPr/>
          </p:nvSpPr>
          <p:spPr>
            <a:xfrm>
              <a:off x="15866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17147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Rectangle 930"/>
            <p:cNvSpPr/>
            <p:nvPr/>
          </p:nvSpPr>
          <p:spPr>
            <a:xfrm>
              <a:off x="18427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Rectangle 931"/>
            <p:cNvSpPr/>
            <p:nvPr/>
          </p:nvSpPr>
          <p:spPr>
            <a:xfrm>
              <a:off x="19708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Rectangle 932"/>
            <p:cNvSpPr/>
            <p:nvPr/>
          </p:nvSpPr>
          <p:spPr>
            <a:xfrm>
              <a:off x="20989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Rectangle 933"/>
            <p:cNvSpPr/>
            <p:nvPr/>
          </p:nvSpPr>
          <p:spPr>
            <a:xfrm>
              <a:off x="22270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Rectangle 934"/>
            <p:cNvSpPr/>
            <p:nvPr/>
          </p:nvSpPr>
          <p:spPr>
            <a:xfrm>
              <a:off x="23550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Rectangle 935"/>
            <p:cNvSpPr/>
            <p:nvPr/>
          </p:nvSpPr>
          <p:spPr>
            <a:xfrm>
              <a:off x="24831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26112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Rectangle 937"/>
            <p:cNvSpPr/>
            <p:nvPr/>
          </p:nvSpPr>
          <p:spPr>
            <a:xfrm>
              <a:off x="27393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Rectangle 938"/>
            <p:cNvSpPr/>
            <p:nvPr/>
          </p:nvSpPr>
          <p:spPr>
            <a:xfrm>
              <a:off x="28673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Rectangle 939"/>
            <p:cNvSpPr/>
            <p:nvPr/>
          </p:nvSpPr>
          <p:spPr>
            <a:xfrm>
              <a:off x="29954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Rectangle 940"/>
            <p:cNvSpPr/>
            <p:nvPr/>
          </p:nvSpPr>
          <p:spPr>
            <a:xfrm>
              <a:off x="31235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Rectangle 941"/>
            <p:cNvSpPr/>
            <p:nvPr/>
          </p:nvSpPr>
          <p:spPr>
            <a:xfrm>
              <a:off x="32516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Rectangle 942"/>
            <p:cNvSpPr/>
            <p:nvPr/>
          </p:nvSpPr>
          <p:spPr>
            <a:xfrm>
              <a:off x="33796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35077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Rectangle 944"/>
            <p:cNvSpPr/>
            <p:nvPr/>
          </p:nvSpPr>
          <p:spPr>
            <a:xfrm>
              <a:off x="36358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Rectangle 945"/>
            <p:cNvSpPr/>
            <p:nvPr/>
          </p:nvSpPr>
          <p:spPr>
            <a:xfrm>
              <a:off x="37639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Rectangle 946"/>
            <p:cNvSpPr/>
            <p:nvPr/>
          </p:nvSpPr>
          <p:spPr>
            <a:xfrm>
              <a:off x="38919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Rectangle 947"/>
            <p:cNvSpPr/>
            <p:nvPr/>
          </p:nvSpPr>
          <p:spPr>
            <a:xfrm>
              <a:off x="40200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Rectangle 948"/>
            <p:cNvSpPr/>
            <p:nvPr/>
          </p:nvSpPr>
          <p:spPr>
            <a:xfrm>
              <a:off x="41481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Rectangle 949"/>
            <p:cNvSpPr/>
            <p:nvPr/>
          </p:nvSpPr>
          <p:spPr>
            <a:xfrm>
              <a:off x="42762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44042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Rectangle 951"/>
            <p:cNvSpPr/>
            <p:nvPr/>
          </p:nvSpPr>
          <p:spPr>
            <a:xfrm>
              <a:off x="45323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Rectangle 952"/>
            <p:cNvSpPr/>
            <p:nvPr/>
          </p:nvSpPr>
          <p:spPr>
            <a:xfrm>
              <a:off x="46604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Rectangle 953"/>
            <p:cNvSpPr/>
            <p:nvPr/>
          </p:nvSpPr>
          <p:spPr>
            <a:xfrm>
              <a:off x="47885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Rectangle 954"/>
            <p:cNvSpPr/>
            <p:nvPr/>
          </p:nvSpPr>
          <p:spPr>
            <a:xfrm>
              <a:off x="49165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Rectangle 955"/>
            <p:cNvSpPr/>
            <p:nvPr/>
          </p:nvSpPr>
          <p:spPr>
            <a:xfrm>
              <a:off x="50446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Rectangle 956"/>
            <p:cNvSpPr/>
            <p:nvPr/>
          </p:nvSpPr>
          <p:spPr>
            <a:xfrm>
              <a:off x="51727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53008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Rectangle 958"/>
            <p:cNvSpPr/>
            <p:nvPr/>
          </p:nvSpPr>
          <p:spPr>
            <a:xfrm>
              <a:off x="54288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Rectangle 959"/>
            <p:cNvSpPr/>
            <p:nvPr/>
          </p:nvSpPr>
          <p:spPr>
            <a:xfrm>
              <a:off x="55569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1" name="Rectangle 960"/>
            <p:cNvSpPr/>
            <p:nvPr/>
          </p:nvSpPr>
          <p:spPr>
            <a:xfrm>
              <a:off x="56850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Rectangle 961"/>
            <p:cNvSpPr/>
            <p:nvPr/>
          </p:nvSpPr>
          <p:spPr>
            <a:xfrm>
              <a:off x="58131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Rectangle 962"/>
            <p:cNvSpPr/>
            <p:nvPr/>
          </p:nvSpPr>
          <p:spPr>
            <a:xfrm>
              <a:off x="59411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Rectangle 963"/>
            <p:cNvSpPr/>
            <p:nvPr/>
          </p:nvSpPr>
          <p:spPr>
            <a:xfrm>
              <a:off x="60692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Rectangle 964"/>
            <p:cNvSpPr/>
            <p:nvPr/>
          </p:nvSpPr>
          <p:spPr>
            <a:xfrm>
              <a:off x="61973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Rectangle 965"/>
            <p:cNvSpPr/>
            <p:nvPr/>
          </p:nvSpPr>
          <p:spPr>
            <a:xfrm>
              <a:off x="63254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7" name="Rectangle 966"/>
            <p:cNvSpPr/>
            <p:nvPr/>
          </p:nvSpPr>
          <p:spPr>
            <a:xfrm>
              <a:off x="64534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8" name="Rectangle 967"/>
            <p:cNvSpPr/>
            <p:nvPr/>
          </p:nvSpPr>
          <p:spPr>
            <a:xfrm>
              <a:off x="65815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Rectangle 968"/>
            <p:cNvSpPr/>
            <p:nvPr/>
          </p:nvSpPr>
          <p:spPr>
            <a:xfrm>
              <a:off x="67096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Rectangle 969"/>
            <p:cNvSpPr/>
            <p:nvPr/>
          </p:nvSpPr>
          <p:spPr>
            <a:xfrm>
              <a:off x="68377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Rectangle 970"/>
            <p:cNvSpPr/>
            <p:nvPr/>
          </p:nvSpPr>
          <p:spPr>
            <a:xfrm>
              <a:off x="69657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Rectangle 971"/>
            <p:cNvSpPr/>
            <p:nvPr/>
          </p:nvSpPr>
          <p:spPr>
            <a:xfrm>
              <a:off x="70938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3" name="Rectangle 972"/>
            <p:cNvSpPr/>
            <p:nvPr/>
          </p:nvSpPr>
          <p:spPr>
            <a:xfrm>
              <a:off x="72219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4" name="Rectangle 973"/>
            <p:cNvSpPr/>
            <p:nvPr/>
          </p:nvSpPr>
          <p:spPr>
            <a:xfrm>
              <a:off x="73500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Rectangle 974"/>
            <p:cNvSpPr/>
            <p:nvPr/>
          </p:nvSpPr>
          <p:spPr>
            <a:xfrm>
              <a:off x="74780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Rectangle 975"/>
            <p:cNvSpPr/>
            <p:nvPr/>
          </p:nvSpPr>
          <p:spPr>
            <a:xfrm>
              <a:off x="76061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Rectangle 976"/>
            <p:cNvSpPr/>
            <p:nvPr/>
          </p:nvSpPr>
          <p:spPr>
            <a:xfrm>
              <a:off x="77342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Rectangle 977"/>
            <p:cNvSpPr/>
            <p:nvPr/>
          </p:nvSpPr>
          <p:spPr>
            <a:xfrm>
              <a:off x="78623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Rectangle 978"/>
            <p:cNvSpPr/>
            <p:nvPr/>
          </p:nvSpPr>
          <p:spPr>
            <a:xfrm>
              <a:off x="79903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Rectangle 979"/>
            <p:cNvSpPr/>
            <p:nvPr/>
          </p:nvSpPr>
          <p:spPr>
            <a:xfrm>
              <a:off x="81184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Rectangle 980"/>
            <p:cNvSpPr/>
            <p:nvPr/>
          </p:nvSpPr>
          <p:spPr>
            <a:xfrm>
              <a:off x="82465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Rectangle 981"/>
            <p:cNvSpPr/>
            <p:nvPr/>
          </p:nvSpPr>
          <p:spPr>
            <a:xfrm>
              <a:off x="837462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Rectangle 982"/>
            <p:cNvSpPr/>
            <p:nvPr/>
          </p:nvSpPr>
          <p:spPr>
            <a:xfrm>
              <a:off x="850269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Rectangle 983"/>
            <p:cNvSpPr/>
            <p:nvPr/>
          </p:nvSpPr>
          <p:spPr>
            <a:xfrm>
              <a:off x="8630774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Rectangle 984"/>
            <p:cNvSpPr/>
            <p:nvPr/>
          </p:nvSpPr>
          <p:spPr>
            <a:xfrm>
              <a:off x="8758849" y="370643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Rectangle 985"/>
            <p:cNvSpPr/>
            <p:nvPr/>
          </p:nvSpPr>
          <p:spPr>
            <a:xfrm>
              <a:off x="497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Rectangle 986"/>
            <p:cNvSpPr/>
            <p:nvPr/>
          </p:nvSpPr>
          <p:spPr>
            <a:xfrm>
              <a:off x="1778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Rectangle 987"/>
            <p:cNvSpPr/>
            <p:nvPr/>
          </p:nvSpPr>
          <p:spPr>
            <a:xfrm>
              <a:off x="3058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Rectangle 988"/>
            <p:cNvSpPr/>
            <p:nvPr/>
          </p:nvSpPr>
          <p:spPr>
            <a:xfrm>
              <a:off x="4339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0" name="Rectangle 989"/>
            <p:cNvSpPr/>
            <p:nvPr/>
          </p:nvSpPr>
          <p:spPr>
            <a:xfrm>
              <a:off x="5620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1" name="Rectangle 990"/>
            <p:cNvSpPr/>
            <p:nvPr/>
          </p:nvSpPr>
          <p:spPr>
            <a:xfrm>
              <a:off x="6901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Rectangle 991"/>
            <p:cNvSpPr/>
            <p:nvPr/>
          </p:nvSpPr>
          <p:spPr>
            <a:xfrm>
              <a:off x="8181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Rectangle 992"/>
            <p:cNvSpPr/>
            <p:nvPr/>
          </p:nvSpPr>
          <p:spPr>
            <a:xfrm>
              <a:off x="9462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Rectangle 993"/>
            <p:cNvSpPr/>
            <p:nvPr/>
          </p:nvSpPr>
          <p:spPr>
            <a:xfrm>
              <a:off x="10743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Rectangle 994"/>
            <p:cNvSpPr/>
            <p:nvPr/>
          </p:nvSpPr>
          <p:spPr>
            <a:xfrm>
              <a:off x="12024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Rectangle 995"/>
            <p:cNvSpPr/>
            <p:nvPr/>
          </p:nvSpPr>
          <p:spPr>
            <a:xfrm>
              <a:off x="13304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Rectangle 996"/>
            <p:cNvSpPr/>
            <p:nvPr/>
          </p:nvSpPr>
          <p:spPr>
            <a:xfrm>
              <a:off x="14585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Rectangle 997"/>
            <p:cNvSpPr/>
            <p:nvPr/>
          </p:nvSpPr>
          <p:spPr>
            <a:xfrm>
              <a:off x="15866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Rectangle 998"/>
            <p:cNvSpPr/>
            <p:nvPr/>
          </p:nvSpPr>
          <p:spPr>
            <a:xfrm>
              <a:off x="17147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0" name="Rectangle 999"/>
            <p:cNvSpPr/>
            <p:nvPr/>
          </p:nvSpPr>
          <p:spPr>
            <a:xfrm>
              <a:off x="18427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1" name="Rectangle 1000"/>
            <p:cNvSpPr/>
            <p:nvPr/>
          </p:nvSpPr>
          <p:spPr>
            <a:xfrm>
              <a:off x="19708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Rectangle 1001"/>
            <p:cNvSpPr/>
            <p:nvPr/>
          </p:nvSpPr>
          <p:spPr>
            <a:xfrm>
              <a:off x="20989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Rectangle 1002"/>
            <p:cNvSpPr/>
            <p:nvPr/>
          </p:nvSpPr>
          <p:spPr>
            <a:xfrm>
              <a:off x="22270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Rectangle 1003"/>
            <p:cNvSpPr/>
            <p:nvPr/>
          </p:nvSpPr>
          <p:spPr>
            <a:xfrm>
              <a:off x="23550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Rectangle 1004"/>
            <p:cNvSpPr/>
            <p:nvPr/>
          </p:nvSpPr>
          <p:spPr>
            <a:xfrm>
              <a:off x="24831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Rectangle 1005"/>
            <p:cNvSpPr/>
            <p:nvPr/>
          </p:nvSpPr>
          <p:spPr>
            <a:xfrm>
              <a:off x="26112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7" name="Rectangle 1006"/>
            <p:cNvSpPr/>
            <p:nvPr/>
          </p:nvSpPr>
          <p:spPr>
            <a:xfrm>
              <a:off x="27393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8" name="Rectangle 1007"/>
            <p:cNvSpPr/>
            <p:nvPr/>
          </p:nvSpPr>
          <p:spPr>
            <a:xfrm>
              <a:off x="28673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Rectangle 1008"/>
            <p:cNvSpPr/>
            <p:nvPr/>
          </p:nvSpPr>
          <p:spPr>
            <a:xfrm>
              <a:off x="29954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Rectangle 1009"/>
            <p:cNvSpPr/>
            <p:nvPr/>
          </p:nvSpPr>
          <p:spPr>
            <a:xfrm>
              <a:off x="31235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Rectangle 1010"/>
            <p:cNvSpPr/>
            <p:nvPr/>
          </p:nvSpPr>
          <p:spPr>
            <a:xfrm>
              <a:off x="32516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Rectangle 1011"/>
            <p:cNvSpPr/>
            <p:nvPr/>
          </p:nvSpPr>
          <p:spPr>
            <a:xfrm>
              <a:off x="33796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Rectangle 1012"/>
            <p:cNvSpPr/>
            <p:nvPr/>
          </p:nvSpPr>
          <p:spPr>
            <a:xfrm>
              <a:off x="35077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Rectangle 1013"/>
            <p:cNvSpPr/>
            <p:nvPr/>
          </p:nvSpPr>
          <p:spPr>
            <a:xfrm>
              <a:off x="36358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Rectangle 1014"/>
            <p:cNvSpPr/>
            <p:nvPr/>
          </p:nvSpPr>
          <p:spPr>
            <a:xfrm>
              <a:off x="37639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Rectangle 1015"/>
            <p:cNvSpPr/>
            <p:nvPr/>
          </p:nvSpPr>
          <p:spPr>
            <a:xfrm>
              <a:off x="38919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Rectangle 1016"/>
            <p:cNvSpPr/>
            <p:nvPr/>
          </p:nvSpPr>
          <p:spPr>
            <a:xfrm>
              <a:off x="40200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Rectangle 1017"/>
            <p:cNvSpPr/>
            <p:nvPr/>
          </p:nvSpPr>
          <p:spPr>
            <a:xfrm>
              <a:off x="41481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Rectangle 1018"/>
            <p:cNvSpPr/>
            <p:nvPr/>
          </p:nvSpPr>
          <p:spPr>
            <a:xfrm>
              <a:off x="42762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Rectangle 1019"/>
            <p:cNvSpPr/>
            <p:nvPr/>
          </p:nvSpPr>
          <p:spPr>
            <a:xfrm>
              <a:off x="44042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Rectangle 1020"/>
            <p:cNvSpPr/>
            <p:nvPr/>
          </p:nvSpPr>
          <p:spPr>
            <a:xfrm>
              <a:off x="45323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Rectangle 1021"/>
            <p:cNvSpPr/>
            <p:nvPr/>
          </p:nvSpPr>
          <p:spPr>
            <a:xfrm>
              <a:off x="46604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3" name="Rectangle 1022"/>
            <p:cNvSpPr/>
            <p:nvPr/>
          </p:nvSpPr>
          <p:spPr>
            <a:xfrm>
              <a:off x="47885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" name="Rectangle 1023"/>
            <p:cNvSpPr/>
            <p:nvPr/>
          </p:nvSpPr>
          <p:spPr>
            <a:xfrm>
              <a:off x="49165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5" name="Rectangle 1024"/>
            <p:cNvSpPr/>
            <p:nvPr/>
          </p:nvSpPr>
          <p:spPr>
            <a:xfrm>
              <a:off x="50446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6" name="Rectangle 1025"/>
            <p:cNvSpPr/>
            <p:nvPr/>
          </p:nvSpPr>
          <p:spPr>
            <a:xfrm>
              <a:off x="51727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7" name="Rectangle 1026"/>
            <p:cNvSpPr/>
            <p:nvPr/>
          </p:nvSpPr>
          <p:spPr>
            <a:xfrm>
              <a:off x="53008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8" name="Rectangle 1027"/>
            <p:cNvSpPr/>
            <p:nvPr/>
          </p:nvSpPr>
          <p:spPr>
            <a:xfrm>
              <a:off x="54288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9" name="Rectangle 1028"/>
            <p:cNvSpPr/>
            <p:nvPr/>
          </p:nvSpPr>
          <p:spPr>
            <a:xfrm>
              <a:off x="55569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Rectangle 1029"/>
            <p:cNvSpPr/>
            <p:nvPr/>
          </p:nvSpPr>
          <p:spPr>
            <a:xfrm>
              <a:off x="56850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1" name="Rectangle 1030"/>
            <p:cNvSpPr/>
            <p:nvPr/>
          </p:nvSpPr>
          <p:spPr>
            <a:xfrm>
              <a:off x="58131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2" name="Rectangle 1031"/>
            <p:cNvSpPr/>
            <p:nvPr/>
          </p:nvSpPr>
          <p:spPr>
            <a:xfrm>
              <a:off x="59411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3" name="Rectangle 1032"/>
            <p:cNvSpPr/>
            <p:nvPr/>
          </p:nvSpPr>
          <p:spPr>
            <a:xfrm>
              <a:off x="60692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/>
            <p:cNvSpPr/>
            <p:nvPr/>
          </p:nvSpPr>
          <p:spPr>
            <a:xfrm>
              <a:off x="61973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/>
            <p:cNvSpPr/>
            <p:nvPr/>
          </p:nvSpPr>
          <p:spPr>
            <a:xfrm>
              <a:off x="63254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6" name="Rectangle 1035"/>
            <p:cNvSpPr/>
            <p:nvPr/>
          </p:nvSpPr>
          <p:spPr>
            <a:xfrm>
              <a:off x="64534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Rectangle 1036"/>
            <p:cNvSpPr/>
            <p:nvPr/>
          </p:nvSpPr>
          <p:spPr>
            <a:xfrm>
              <a:off x="65815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Rectangle 1037"/>
            <p:cNvSpPr/>
            <p:nvPr/>
          </p:nvSpPr>
          <p:spPr>
            <a:xfrm>
              <a:off x="67096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Rectangle 1038"/>
            <p:cNvSpPr/>
            <p:nvPr/>
          </p:nvSpPr>
          <p:spPr>
            <a:xfrm>
              <a:off x="68377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Rectangle 1039"/>
            <p:cNvSpPr/>
            <p:nvPr/>
          </p:nvSpPr>
          <p:spPr>
            <a:xfrm>
              <a:off x="69657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70938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2" name="Rectangle 1041"/>
            <p:cNvSpPr/>
            <p:nvPr/>
          </p:nvSpPr>
          <p:spPr>
            <a:xfrm>
              <a:off x="72219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3" name="Rectangle 1042"/>
            <p:cNvSpPr/>
            <p:nvPr/>
          </p:nvSpPr>
          <p:spPr>
            <a:xfrm>
              <a:off x="73500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4" name="Rectangle 1043"/>
            <p:cNvSpPr/>
            <p:nvPr/>
          </p:nvSpPr>
          <p:spPr>
            <a:xfrm>
              <a:off x="74780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5" name="Rectangle 1044"/>
            <p:cNvSpPr/>
            <p:nvPr/>
          </p:nvSpPr>
          <p:spPr>
            <a:xfrm>
              <a:off x="76061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045"/>
            <p:cNvSpPr/>
            <p:nvPr/>
          </p:nvSpPr>
          <p:spPr>
            <a:xfrm>
              <a:off x="77342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/>
            <p:cNvSpPr/>
            <p:nvPr/>
          </p:nvSpPr>
          <p:spPr>
            <a:xfrm>
              <a:off x="78623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8" name="Rectangle 1047"/>
            <p:cNvSpPr/>
            <p:nvPr/>
          </p:nvSpPr>
          <p:spPr>
            <a:xfrm>
              <a:off x="79903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9" name="Rectangle 1048"/>
            <p:cNvSpPr/>
            <p:nvPr/>
          </p:nvSpPr>
          <p:spPr>
            <a:xfrm>
              <a:off x="81184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0" name="Rectangle 1049"/>
            <p:cNvSpPr/>
            <p:nvPr/>
          </p:nvSpPr>
          <p:spPr>
            <a:xfrm>
              <a:off x="82465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837462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850269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3" name="Rectangle 1052"/>
            <p:cNvSpPr/>
            <p:nvPr/>
          </p:nvSpPr>
          <p:spPr>
            <a:xfrm>
              <a:off x="8630774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4" name="Rectangle 1053"/>
            <p:cNvSpPr/>
            <p:nvPr/>
          </p:nvSpPr>
          <p:spPr>
            <a:xfrm>
              <a:off x="8758849" y="398710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5" name="Rectangle 1054"/>
            <p:cNvSpPr/>
            <p:nvPr/>
          </p:nvSpPr>
          <p:spPr>
            <a:xfrm>
              <a:off x="8758849" y="412584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6" name="Rectangle 1055"/>
            <p:cNvSpPr/>
            <p:nvPr/>
          </p:nvSpPr>
          <p:spPr>
            <a:xfrm>
              <a:off x="48473" y="440651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7" name="Rectangle 1056"/>
            <p:cNvSpPr/>
            <p:nvPr/>
          </p:nvSpPr>
          <p:spPr>
            <a:xfrm>
              <a:off x="497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8" name="Rectangle 1057"/>
            <p:cNvSpPr/>
            <p:nvPr/>
          </p:nvSpPr>
          <p:spPr>
            <a:xfrm>
              <a:off x="1778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9" name="Rectangle 1058"/>
            <p:cNvSpPr/>
            <p:nvPr/>
          </p:nvSpPr>
          <p:spPr>
            <a:xfrm>
              <a:off x="3058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0" name="Rectangle 1059"/>
            <p:cNvSpPr/>
            <p:nvPr/>
          </p:nvSpPr>
          <p:spPr>
            <a:xfrm>
              <a:off x="4339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1" name="Rectangle 1060"/>
            <p:cNvSpPr/>
            <p:nvPr/>
          </p:nvSpPr>
          <p:spPr>
            <a:xfrm>
              <a:off x="5620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/>
            <p:cNvSpPr/>
            <p:nvPr/>
          </p:nvSpPr>
          <p:spPr>
            <a:xfrm>
              <a:off x="6901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3" name="Rectangle 1062"/>
            <p:cNvSpPr/>
            <p:nvPr/>
          </p:nvSpPr>
          <p:spPr>
            <a:xfrm>
              <a:off x="8181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4" name="Rectangle 1063"/>
            <p:cNvSpPr/>
            <p:nvPr/>
          </p:nvSpPr>
          <p:spPr>
            <a:xfrm>
              <a:off x="9462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5" name="Rectangle 1064"/>
            <p:cNvSpPr/>
            <p:nvPr/>
          </p:nvSpPr>
          <p:spPr>
            <a:xfrm>
              <a:off x="10743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6" name="Rectangle 1065"/>
            <p:cNvSpPr/>
            <p:nvPr/>
          </p:nvSpPr>
          <p:spPr>
            <a:xfrm>
              <a:off x="12024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7" name="Rectangle 1066"/>
            <p:cNvSpPr/>
            <p:nvPr/>
          </p:nvSpPr>
          <p:spPr>
            <a:xfrm>
              <a:off x="13304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8" name="Rectangle 1067"/>
            <p:cNvSpPr/>
            <p:nvPr/>
          </p:nvSpPr>
          <p:spPr>
            <a:xfrm>
              <a:off x="14585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9" name="Rectangle 1068"/>
            <p:cNvSpPr/>
            <p:nvPr/>
          </p:nvSpPr>
          <p:spPr>
            <a:xfrm>
              <a:off x="15866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0" name="Rectangle 1069"/>
            <p:cNvSpPr/>
            <p:nvPr/>
          </p:nvSpPr>
          <p:spPr>
            <a:xfrm>
              <a:off x="17147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1" name="Rectangle 1070"/>
            <p:cNvSpPr/>
            <p:nvPr/>
          </p:nvSpPr>
          <p:spPr>
            <a:xfrm>
              <a:off x="18427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2" name="Rectangle 1071"/>
            <p:cNvSpPr/>
            <p:nvPr/>
          </p:nvSpPr>
          <p:spPr>
            <a:xfrm>
              <a:off x="19708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Rectangle 1072"/>
            <p:cNvSpPr/>
            <p:nvPr/>
          </p:nvSpPr>
          <p:spPr>
            <a:xfrm>
              <a:off x="20989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4" name="Rectangle 1073"/>
            <p:cNvSpPr/>
            <p:nvPr/>
          </p:nvSpPr>
          <p:spPr>
            <a:xfrm>
              <a:off x="22270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5" name="Rectangle 1074"/>
            <p:cNvSpPr/>
            <p:nvPr/>
          </p:nvSpPr>
          <p:spPr>
            <a:xfrm>
              <a:off x="23550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Rectangle 1075"/>
            <p:cNvSpPr/>
            <p:nvPr/>
          </p:nvSpPr>
          <p:spPr>
            <a:xfrm>
              <a:off x="24831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Rectangle 1076"/>
            <p:cNvSpPr/>
            <p:nvPr/>
          </p:nvSpPr>
          <p:spPr>
            <a:xfrm>
              <a:off x="26112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Rectangle 1077"/>
            <p:cNvSpPr/>
            <p:nvPr/>
          </p:nvSpPr>
          <p:spPr>
            <a:xfrm>
              <a:off x="27393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9" name="Rectangle 1078"/>
            <p:cNvSpPr/>
            <p:nvPr/>
          </p:nvSpPr>
          <p:spPr>
            <a:xfrm>
              <a:off x="28673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0" name="Rectangle 1079"/>
            <p:cNvSpPr/>
            <p:nvPr/>
          </p:nvSpPr>
          <p:spPr>
            <a:xfrm>
              <a:off x="29954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1" name="Rectangle 1080"/>
            <p:cNvSpPr/>
            <p:nvPr/>
          </p:nvSpPr>
          <p:spPr>
            <a:xfrm>
              <a:off x="31235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2" name="Rectangle 1081"/>
            <p:cNvSpPr/>
            <p:nvPr/>
          </p:nvSpPr>
          <p:spPr>
            <a:xfrm>
              <a:off x="32516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3" name="Rectangle 1082"/>
            <p:cNvSpPr/>
            <p:nvPr/>
          </p:nvSpPr>
          <p:spPr>
            <a:xfrm>
              <a:off x="33796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4" name="Rectangle 1083"/>
            <p:cNvSpPr/>
            <p:nvPr/>
          </p:nvSpPr>
          <p:spPr>
            <a:xfrm>
              <a:off x="35077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5" name="Rectangle 1084"/>
            <p:cNvSpPr/>
            <p:nvPr/>
          </p:nvSpPr>
          <p:spPr>
            <a:xfrm>
              <a:off x="36358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6" name="Rectangle 1085"/>
            <p:cNvSpPr/>
            <p:nvPr/>
          </p:nvSpPr>
          <p:spPr>
            <a:xfrm>
              <a:off x="37639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7" name="Rectangle 1086"/>
            <p:cNvSpPr/>
            <p:nvPr/>
          </p:nvSpPr>
          <p:spPr>
            <a:xfrm>
              <a:off x="38919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8" name="Rectangle 1087"/>
            <p:cNvSpPr/>
            <p:nvPr/>
          </p:nvSpPr>
          <p:spPr>
            <a:xfrm>
              <a:off x="40200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9" name="Rectangle 1088"/>
            <p:cNvSpPr/>
            <p:nvPr/>
          </p:nvSpPr>
          <p:spPr>
            <a:xfrm>
              <a:off x="41481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0" name="Rectangle 1089"/>
            <p:cNvSpPr/>
            <p:nvPr/>
          </p:nvSpPr>
          <p:spPr>
            <a:xfrm>
              <a:off x="42762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1" name="Rectangle 1090"/>
            <p:cNvSpPr/>
            <p:nvPr/>
          </p:nvSpPr>
          <p:spPr>
            <a:xfrm>
              <a:off x="44042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2" name="Rectangle 1091"/>
            <p:cNvSpPr/>
            <p:nvPr/>
          </p:nvSpPr>
          <p:spPr>
            <a:xfrm>
              <a:off x="45323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3" name="Rectangle 1092"/>
            <p:cNvSpPr/>
            <p:nvPr/>
          </p:nvSpPr>
          <p:spPr>
            <a:xfrm>
              <a:off x="46604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4" name="Rectangle 1093"/>
            <p:cNvSpPr/>
            <p:nvPr/>
          </p:nvSpPr>
          <p:spPr>
            <a:xfrm>
              <a:off x="47885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5" name="Rectangle 1094"/>
            <p:cNvSpPr/>
            <p:nvPr/>
          </p:nvSpPr>
          <p:spPr>
            <a:xfrm>
              <a:off x="49165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6" name="Rectangle 1095"/>
            <p:cNvSpPr/>
            <p:nvPr/>
          </p:nvSpPr>
          <p:spPr>
            <a:xfrm>
              <a:off x="50446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7" name="Rectangle 1096"/>
            <p:cNvSpPr/>
            <p:nvPr/>
          </p:nvSpPr>
          <p:spPr>
            <a:xfrm>
              <a:off x="51727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8" name="Rectangle 1097"/>
            <p:cNvSpPr/>
            <p:nvPr/>
          </p:nvSpPr>
          <p:spPr>
            <a:xfrm>
              <a:off x="53008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9" name="Rectangle 1098"/>
            <p:cNvSpPr/>
            <p:nvPr/>
          </p:nvSpPr>
          <p:spPr>
            <a:xfrm>
              <a:off x="54288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0" name="Rectangle 1099"/>
            <p:cNvSpPr/>
            <p:nvPr/>
          </p:nvSpPr>
          <p:spPr>
            <a:xfrm>
              <a:off x="55569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1" name="Rectangle 1100"/>
            <p:cNvSpPr/>
            <p:nvPr/>
          </p:nvSpPr>
          <p:spPr>
            <a:xfrm>
              <a:off x="56850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2" name="Rectangle 1101"/>
            <p:cNvSpPr/>
            <p:nvPr/>
          </p:nvSpPr>
          <p:spPr>
            <a:xfrm>
              <a:off x="58131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3" name="Rectangle 1102"/>
            <p:cNvSpPr/>
            <p:nvPr/>
          </p:nvSpPr>
          <p:spPr>
            <a:xfrm>
              <a:off x="59411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4" name="Rectangle 1103"/>
            <p:cNvSpPr/>
            <p:nvPr/>
          </p:nvSpPr>
          <p:spPr>
            <a:xfrm>
              <a:off x="60692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5" name="Rectangle 1104"/>
            <p:cNvSpPr/>
            <p:nvPr/>
          </p:nvSpPr>
          <p:spPr>
            <a:xfrm>
              <a:off x="61973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6" name="Rectangle 1105"/>
            <p:cNvSpPr/>
            <p:nvPr/>
          </p:nvSpPr>
          <p:spPr>
            <a:xfrm>
              <a:off x="63254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7" name="Rectangle 1106"/>
            <p:cNvSpPr/>
            <p:nvPr/>
          </p:nvSpPr>
          <p:spPr>
            <a:xfrm>
              <a:off x="64534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8" name="Rectangle 1107"/>
            <p:cNvSpPr/>
            <p:nvPr/>
          </p:nvSpPr>
          <p:spPr>
            <a:xfrm>
              <a:off x="65815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9" name="Rectangle 1108"/>
            <p:cNvSpPr/>
            <p:nvPr/>
          </p:nvSpPr>
          <p:spPr>
            <a:xfrm>
              <a:off x="67096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0" name="Rectangle 1109"/>
            <p:cNvSpPr/>
            <p:nvPr/>
          </p:nvSpPr>
          <p:spPr>
            <a:xfrm>
              <a:off x="68377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1" name="Rectangle 1110"/>
            <p:cNvSpPr/>
            <p:nvPr/>
          </p:nvSpPr>
          <p:spPr>
            <a:xfrm>
              <a:off x="69657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2" name="Rectangle 1111"/>
            <p:cNvSpPr/>
            <p:nvPr/>
          </p:nvSpPr>
          <p:spPr>
            <a:xfrm>
              <a:off x="70938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3" name="Rectangle 1112"/>
            <p:cNvSpPr/>
            <p:nvPr/>
          </p:nvSpPr>
          <p:spPr>
            <a:xfrm>
              <a:off x="72219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4" name="Rectangle 1113"/>
            <p:cNvSpPr/>
            <p:nvPr/>
          </p:nvSpPr>
          <p:spPr>
            <a:xfrm>
              <a:off x="73500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5" name="Rectangle 1114"/>
            <p:cNvSpPr/>
            <p:nvPr/>
          </p:nvSpPr>
          <p:spPr>
            <a:xfrm>
              <a:off x="74780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6" name="Rectangle 1115"/>
            <p:cNvSpPr/>
            <p:nvPr/>
          </p:nvSpPr>
          <p:spPr>
            <a:xfrm>
              <a:off x="76061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7" name="Rectangle 1116"/>
            <p:cNvSpPr/>
            <p:nvPr/>
          </p:nvSpPr>
          <p:spPr>
            <a:xfrm>
              <a:off x="77342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8" name="Rectangle 1117"/>
            <p:cNvSpPr/>
            <p:nvPr/>
          </p:nvSpPr>
          <p:spPr>
            <a:xfrm>
              <a:off x="78623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9" name="Rectangle 1118"/>
            <p:cNvSpPr/>
            <p:nvPr/>
          </p:nvSpPr>
          <p:spPr>
            <a:xfrm>
              <a:off x="79903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0" name="Rectangle 1119"/>
            <p:cNvSpPr/>
            <p:nvPr/>
          </p:nvSpPr>
          <p:spPr>
            <a:xfrm>
              <a:off x="81184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1" name="Rectangle 1120"/>
            <p:cNvSpPr/>
            <p:nvPr/>
          </p:nvSpPr>
          <p:spPr>
            <a:xfrm>
              <a:off x="82465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2" name="Rectangle 1121"/>
            <p:cNvSpPr/>
            <p:nvPr/>
          </p:nvSpPr>
          <p:spPr>
            <a:xfrm>
              <a:off x="837462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3" name="Rectangle 1122"/>
            <p:cNvSpPr/>
            <p:nvPr/>
          </p:nvSpPr>
          <p:spPr>
            <a:xfrm>
              <a:off x="850269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4" name="Rectangle 1123"/>
            <p:cNvSpPr/>
            <p:nvPr/>
          </p:nvSpPr>
          <p:spPr>
            <a:xfrm>
              <a:off x="8630774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5" name="Rectangle 1124"/>
            <p:cNvSpPr/>
            <p:nvPr/>
          </p:nvSpPr>
          <p:spPr>
            <a:xfrm>
              <a:off x="8758849" y="426457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6" name="Rectangle 1125"/>
            <p:cNvSpPr/>
            <p:nvPr/>
          </p:nvSpPr>
          <p:spPr>
            <a:xfrm>
              <a:off x="497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7" name="Rectangle 1126"/>
            <p:cNvSpPr/>
            <p:nvPr/>
          </p:nvSpPr>
          <p:spPr>
            <a:xfrm>
              <a:off x="1778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8" name="Rectangle 1127"/>
            <p:cNvSpPr/>
            <p:nvPr/>
          </p:nvSpPr>
          <p:spPr>
            <a:xfrm>
              <a:off x="3058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9" name="Rectangle 1128"/>
            <p:cNvSpPr/>
            <p:nvPr/>
          </p:nvSpPr>
          <p:spPr>
            <a:xfrm>
              <a:off x="4339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0" name="Rectangle 1129"/>
            <p:cNvSpPr/>
            <p:nvPr/>
          </p:nvSpPr>
          <p:spPr>
            <a:xfrm>
              <a:off x="5620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1" name="Rectangle 1130"/>
            <p:cNvSpPr/>
            <p:nvPr/>
          </p:nvSpPr>
          <p:spPr>
            <a:xfrm>
              <a:off x="6901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2" name="Rectangle 1131"/>
            <p:cNvSpPr/>
            <p:nvPr/>
          </p:nvSpPr>
          <p:spPr>
            <a:xfrm>
              <a:off x="8181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3" name="Rectangle 1132"/>
            <p:cNvSpPr/>
            <p:nvPr/>
          </p:nvSpPr>
          <p:spPr>
            <a:xfrm>
              <a:off x="9462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4" name="Rectangle 1133"/>
            <p:cNvSpPr/>
            <p:nvPr/>
          </p:nvSpPr>
          <p:spPr>
            <a:xfrm>
              <a:off x="10743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5" name="Rectangle 1134"/>
            <p:cNvSpPr/>
            <p:nvPr/>
          </p:nvSpPr>
          <p:spPr>
            <a:xfrm>
              <a:off x="12024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6" name="Rectangle 1135"/>
            <p:cNvSpPr/>
            <p:nvPr/>
          </p:nvSpPr>
          <p:spPr>
            <a:xfrm>
              <a:off x="13304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7" name="Rectangle 1136"/>
            <p:cNvSpPr/>
            <p:nvPr/>
          </p:nvSpPr>
          <p:spPr>
            <a:xfrm>
              <a:off x="14585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8" name="Rectangle 1137"/>
            <p:cNvSpPr/>
            <p:nvPr/>
          </p:nvSpPr>
          <p:spPr>
            <a:xfrm>
              <a:off x="15866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9" name="Rectangle 1138"/>
            <p:cNvSpPr/>
            <p:nvPr/>
          </p:nvSpPr>
          <p:spPr>
            <a:xfrm>
              <a:off x="17147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0" name="Rectangle 1139"/>
            <p:cNvSpPr/>
            <p:nvPr/>
          </p:nvSpPr>
          <p:spPr>
            <a:xfrm>
              <a:off x="18427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1" name="Rectangle 1140"/>
            <p:cNvSpPr/>
            <p:nvPr/>
          </p:nvSpPr>
          <p:spPr>
            <a:xfrm>
              <a:off x="19708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2" name="Rectangle 1141"/>
            <p:cNvSpPr/>
            <p:nvPr/>
          </p:nvSpPr>
          <p:spPr>
            <a:xfrm>
              <a:off x="20989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3" name="Rectangle 1142"/>
            <p:cNvSpPr/>
            <p:nvPr/>
          </p:nvSpPr>
          <p:spPr>
            <a:xfrm>
              <a:off x="22270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4" name="Rectangle 1143"/>
            <p:cNvSpPr/>
            <p:nvPr/>
          </p:nvSpPr>
          <p:spPr>
            <a:xfrm>
              <a:off x="23550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5" name="Rectangle 1144"/>
            <p:cNvSpPr/>
            <p:nvPr/>
          </p:nvSpPr>
          <p:spPr>
            <a:xfrm>
              <a:off x="24831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" name="Rectangle 1145"/>
            <p:cNvSpPr/>
            <p:nvPr/>
          </p:nvSpPr>
          <p:spPr>
            <a:xfrm>
              <a:off x="26112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7" name="Rectangle 1146"/>
            <p:cNvSpPr/>
            <p:nvPr/>
          </p:nvSpPr>
          <p:spPr>
            <a:xfrm>
              <a:off x="27393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8" name="Rectangle 1147"/>
            <p:cNvSpPr/>
            <p:nvPr/>
          </p:nvSpPr>
          <p:spPr>
            <a:xfrm>
              <a:off x="28673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9" name="Rectangle 1148"/>
            <p:cNvSpPr/>
            <p:nvPr/>
          </p:nvSpPr>
          <p:spPr>
            <a:xfrm>
              <a:off x="29954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0" name="Rectangle 1149"/>
            <p:cNvSpPr/>
            <p:nvPr/>
          </p:nvSpPr>
          <p:spPr>
            <a:xfrm>
              <a:off x="31235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1" name="Rectangle 1150"/>
            <p:cNvSpPr/>
            <p:nvPr/>
          </p:nvSpPr>
          <p:spPr>
            <a:xfrm>
              <a:off x="32516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2" name="Rectangle 1151"/>
            <p:cNvSpPr/>
            <p:nvPr/>
          </p:nvSpPr>
          <p:spPr>
            <a:xfrm>
              <a:off x="33796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3" name="Rectangle 1152"/>
            <p:cNvSpPr/>
            <p:nvPr/>
          </p:nvSpPr>
          <p:spPr>
            <a:xfrm>
              <a:off x="35077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4" name="Rectangle 1153"/>
            <p:cNvSpPr/>
            <p:nvPr/>
          </p:nvSpPr>
          <p:spPr>
            <a:xfrm>
              <a:off x="36358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5" name="Rectangle 1154"/>
            <p:cNvSpPr/>
            <p:nvPr/>
          </p:nvSpPr>
          <p:spPr>
            <a:xfrm>
              <a:off x="37639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6" name="Rectangle 1155"/>
            <p:cNvSpPr/>
            <p:nvPr/>
          </p:nvSpPr>
          <p:spPr>
            <a:xfrm>
              <a:off x="38919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7" name="Rectangle 1156"/>
            <p:cNvSpPr/>
            <p:nvPr/>
          </p:nvSpPr>
          <p:spPr>
            <a:xfrm>
              <a:off x="40200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8" name="Rectangle 1157"/>
            <p:cNvSpPr/>
            <p:nvPr/>
          </p:nvSpPr>
          <p:spPr>
            <a:xfrm>
              <a:off x="41481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9" name="Rectangle 1158"/>
            <p:cNvSpPr/>
            <p:nvPr/>
          </p:nvSpPr>
          <p:spPr>
            <a:xfrm>
              <a:off x="42762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0" name="Rectangle 1159"/>
            <p:cNvSpPr/>
            <p:nvPr/>
          </p:nvSpPr>
          <p:spPr>
            <a:xfrm>
              <a:off x="44042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1" name="Rectangle 1160"/>
            <p:cNvSpPr/>
            <p:nvPr/>
          </p:nvSpPr>
          <p:spPr>
            <a:xfrm>
              <a:off x="45323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2" name="Rectangle 1161"/>
            <p:cNvSpPr/>
            <p:nvPr/>
          </p:nvSpPr>
          <p:spPr>
            <a:xfrm>
              <a:off x="46604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3" name="Rectangle 1162"/>
            <p:cNvSpPr/>
            <p:nvPr/>
          </p:nvSpPr>
          <p:spPr>
            <a:xfrm>
              <a:off x="47885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4" name="Rectangle 1163"/>
            <p:cNvSpPr/>
            <p:nvPr/>
          </p:nvSpPr>
          <p:spPr>
            <a:xfrm>
              <a:off x="49165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5" name="Rectangle 1164"/>
            <p:cNvSpPr/>
            <p:nvPr/>
          </p:nvSpPr>
          <p:spPr>
            <a:xfrm>
              <a:off x="50446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6" name="Rectangle 1165"/>
            <p:cNvSpPr/>
            <p:nvPr/>
          </p:nvSpPr>
          <p:spPr>
            <a:xfrm>
              <a:off x="51727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7" name="Rectangle 1166"/>
            <p:cNvSpPr/>
            <p:nvPr/>
          </p:nvSpPr>
          <p:spPr>
            <a:xfrm>
              <a:off x="53008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8" name="Rectangle 1167"/>
            <p:cNvSpPr/>
            <p:nvPr/>
          </p:nvSpPr>
          <p:spPr>
            <a:xfrm>
              <a:off x="54288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9" name="Rectangle 1168"/>
            <p:cNvSpPr/>
            <p:nvPr/>
          </p:nvSpPr>
          <p:spPr>
            <a:xfrm>
              <a:off x="55569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0" name="Rectangle 1169"/>
            <p:cNvSpPr/>
            <p:nvPr/>
          </p:nvSpPr>
          <p:spPr>
            <a:xfrm>
              <a:off x="56850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1" name="Rectangle 1170"/>
            <p:cNvSpPr/>
            <p:nvPr/>
          </p:nvSpPr>
          <p:spPr>
            <a:xfrm>
              <a:off x="58131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2" name="Rectangle 1171"/>
            <p:cNvSpPr/>
            <p:nvPr/>
          </p:nvSpPr>
          <p:spPr>
            <a:xfrm>
              <a:off x="59411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3" name="Rectangle 1172"/>
            <p:cNvSpPr/>
            <p:nvPr/>
          </p:nvSpPr>
          <p:spPr>
            <a:xfrm>
              <a:off x="60692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4" name="Rectangle 1173"/>
            <p:cNvSpPr/>
            <p:nvPr/>
          </p:nvSpPr>
          <p:spPr>
            <a:xfrm>
              <a:off x="61973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5" name="Rectangle 1174"/>
            <p:cNvSpPr/>
            <p:nvPr/>
          </p:nvSpPr>
          <p:spPr>
            <a:xfrm>
              <a:off x="63254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6" name="Rectangle 1175"/>
            <p:cNvSpPr/>
            <p:nvPr/>
          </p:nvSpPr>
          <p:spPr>
            <a:xfrm>
              <a:off x="64534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7" name="Rectangle 1176"/>
            <p:cNvSpPr/>
            <p:nvPr/>
          </p:nvSpPr>
          <p:spPr>
            <a:xfrm>
              <a:off x="65815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8" name="Rectangle 1177"/>
            <p:cNvSpPr/>
            <p:nvPr/>
          </p:nvSpPr>
          <p:spPr>
            <a:xfrm>
              <a:off x="67096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9" name="Rectangle 1178"/>
            <p:cNvSpPr/>
            <p:nvPr/>
          </p:nvSpPr>
          <p:spPr>
            <a:xfrm>
              <a:off x="68377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0" name="Rectangle 1179"/>
            <p:cNvSpPr/>
            <p:nvPr/>
          </p:nvSpPr>
          <p:spPr>
            <a:xfrm>
              <a:off x="69657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1" name="Rectangle 1180"/>
            <p:cNvSpPr/>
            <p:nvPr/>
          </p:nvSpPr>
          <p:spPr>
            <a:xfrm>
              <a:off x="70938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2" name="Rectangle 1181"/>
            <p:cNvSpPr/>
            <p:nvPr/>
          </p:nvSpPr>
          <p:spPr>
            <a:xfrm>
              <a:off x="72219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3" name="Rectangle 1182"/>
            <p:cNvSpPr/>
            <p:nvPr/>
          </p:nvSpPr>
          <p:spPr>
            <a:xfrm>
              <a:off x="73500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4" name="Rectangle 1183"/>
            <p:cNvSpPr/>
            <p:nvPr/>
          </p:nvSpPr>
          <p:spPr>
            <a:xfrm>
              <a:off x="74780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5" name="Rectangle 1184"/>
            <p:cNvSpPr/>
            <p:nvPr/>
          </p:nvSpPr>
          <p:spPr>
            <a:xfrm>
              <a:off x="76061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6" name="Rectangle 1185"/>
            <p:cNvSpPr/>
            <p:nvPr/>
          </p:nvSpPr>
          <p:spPr>
            <a:xfrm>
              <a:off x="77342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7" name="Rectangle 1186"/>
            <p:cNvSpPr/>
            <p:nvPr/>
          </p:nvSpPr>
          <p:spPr>
            <a:xfrm>
              <a:off x="78623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8" name="Rectangle 1187"/>
            <p:cNvSpPr/>
            <p:nvPr/>
          </p:nvSpPr>
          <p:spPr>
            <a:xfrm>
              <a:off x="79903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9" name="Rectangle 1188"/>
            <p:cNvSpPr/>
            <p:nvPr/>
          </p:nvSpPr>
          <p:spPr>
            <a:xfrm>
              <a:off x="81184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0" name="Rectangle 1189"/>
            <p:cNvSpPr/>
            <p:nvPr/>
          </p:nvSpPr>
          <p:spPr>
            <a:xfrm>
              <a:off x="82465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1" name="Rectangle 1190"/>
            <p:cNvSpPr/>
            <p:nvPr/>
          </p:nvSpPr>
          <p:spPr>
            <a:xfrm>
              <a:off x="837462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2" name="Rectangle 1191"/>
            <p:cNvSpPr/>
            <p:nvPr/>
          </p:nvSpPr>
          <p:spPr>
            <a:xfrm>
              <a:off x="850269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3" name="Rectangle 1192"/>
            <p:cNvSpPr/>
            <p:nvPr/>
          </p:nvSpPr>
          <p:spPr>
            <a:xfrm>
              <a:off x="8630774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4" name="Rectangle 1193"/>
            <p:cNvSpPr/>
            <p:nvPr/>
          </p:nvSpPr>
          <p:spPr>
            <a:xfrm>
              <a:off x="8758849" y="4545248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5" name="Rectangle 1194"/>
            <p:cNvSpPr/>
            <p:nvPr/>
          </p:nvSpPr>
          <p:spPr>
            <a:xfrm>
              <a:off x="8758849" y="468398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6" name="Rectangle 1195"/>
            <p:cNvSpPr/>
            <p:nvPr/>
          </p:nvSpPr>
          <p:spPr>
            <a:xfrm>
              <a:off x="48473" y="496465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7" name="Rectangle 1196"/>
            <p:cNvSpPr/>
            <p:nvPr/>
          </p:nvSpPr>
          <p:spPr>
            <a:xfrm>
              <a:off x="497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8" name="Rectangle 1197"/>
            <p:cNvSpPr/>
            <p:nvPr/>
          </p:nvSpPr>
          <p:spPr>
            <a:xfrm>
              <a:off x="1778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9" name="Rectangle 1198"/>
            <p:cNvSpPr/>
            <p:nvPr/>
          </p:nvSpPr>
          <p:spPr>
            <a:xfrm>
              <a:off x="3058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0" name="Rectangle 1199"/>
            <p:cNvSpPr/>
            <p:nvPr/>
          </p:nvSpPr>
          <p:spPr>
            <a:xfrm>
              <a:off x="4339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1" name="Rectangle 1200"/>
            <p:cNvSpPr/>
            <p:nvPr/>
          </p:nvSpPr>
          <p:spPr>
            <a:xfrm>
              <a:off x="5620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2" name="Rectangle 1201"/>
            <p:cNvSpPr/>
            <p:nvPr/>
          </p:nvSpPr>
          <p:spPr>
            <a:xfrm>
              <a:off x="6901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3" name="Rectangle 1202"/>
            <p:cNvSpPr/>
            <p:nvPr/>
          </p:nvSpPr>
          <p:spPr>
            <a:xfrm>
              <a:off x="8181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4" name="Rectangle 1203"/>
            <p:cNvSpPr/>
            <p:nvPr/>
          </p:nvSpPr>
          <p:spPr>
            <a:xfrm>
              <a:off x="9462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5" name="Rectangle 1204"/>
            <p:cNvSpPr/>
            <p:nvPr/>
          </p:nvSpPr>
          <p:spPr>
            <a:xfrm>
              <a:off x="10743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6" name="Rectangle 1205"/>
            <p:cNvSpPr/>
            <p:nvPr/>
          </p:nvSpPr>
          <p:spPr>
            <a:xfrm>
              <a:off x="12024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7" name="Rectangle 1206"/>
            <p:cNvSpPr/>
            <p:nvPr/>
          </p:nvSpPr>
          <p:spPr>
            <a:xfrm>
              <a:off x="13304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8" name="Rectangle 1207"/>
            <p:cNvSpPr/>
            <p:nvPr/>
          </p:nvSpPr>
          <p:spPr>
            <a:xfrm>
              <a:off x="14585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9" name="Rectangle 1208"/>
            <p:cNvSpPr/>
            <p:nvPr/>
          </p:nvSpPr>
          <p:spPr>
            <a:xfrm>
              <a:off x="15866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0" name="Rectangle 1209"/>
            <p:cNvSpPr/>
            <p:nvPr/>
          </p:nvSpPr>
          <p:spPr>
            <a:xfrm>
              <a:off x="17147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1" name="Rectangle 1210"/>
            <p:cNvSpPr/>
            <p:nvPr/>
          </p:nvSpPr>
          <p:spPr>
            <a:xfrm>
              <a:off x="18427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2" name="Rectangle 1211"/>
            <p:cNvSpPr/>
            <p:nvPr/>
          </p:nvSpPr>
          <p:spPr>
            <a:xfrm>
              <a:off x="19708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3" name="Rectangle 1212"/>
            <p:cNvSpPr/>
            <p:nvPr/>
          </p:nvSpPr>
          <p:spPr>
            <a:xfrm>
              <a:off x="20989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4" name="Rectangle 1213"/>
            <p:cNvSpPr/>
            <p:nvPr/>
          </p:nvSpPr>
          <p:spPr>
            <a:xfrm>
              <a:off x="22270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5" name="Rectangle 1214"/>
            <p:cNvSpPr/>
            <p:nvPr/>
          </p:nvSpPr>
          <p:spPr>
            <a:xfrm>
              <a:off x="23550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6" name="Rectangle 1215"/>
            <p:cNvSpPr/>
            <p:nvPr/>
          </p:nvSpPr>
          <p:spPr>
            <a:xfrm>
              <a:off x="24831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7" name="Rectangle 1216"/>
            <p:cNvSpPr/>
            <p:nvPr/>
          </p:nvSpPr>
          <p:spPr>
            <a:xfrm>
              <a:off x="26112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8" name="Rectangle 1217"/>
            <p:cNvSpPr/>
            <p:nvPr/>
          </p:nvSpPr>
          <p:spPr>
            <a:xfrm>
              <a:off x="27393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9" name="Rectangle 1218"/>
            <p:cNvSpPr/>
            <p:nvPr/>
          </p:nvSpPr>
          <p:spPr>
            <a:xfrm>
              <a:off x="28673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0" name="Rectangle 1219"/>
            <p:cNvSpPr/>
            <p:nvPr/>
          </p:nvSpPr>
          <p:spPr>
            <a:xfrm>
              <a:off x="29954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1" name="Rectangle 1220"/>
            <p:cNvSpPr/>
            <p:nvPr/>
          </p:nvSpPr>
          <p:spPr>
            <a:xfrm>
              <a:off x="31235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2" name="Rectangle 1221"/>
            <p:cNvSpPr/>
            <p:nvPr/>
          </p:nvSpPr>
          <p:spPr>
            <a:xfrm>
              <a:off x="32516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3" name="Rectangle 1222"/>
            <p:cNvSpPr/>
            <p:nvPr/>
          </p:nvSpPr>
          <p:spPr>
            <a:xfrm>
              <a:off x="33796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4" name="Rectangle 1223"/>
            <p:cNvSpPr/>
            <p:nvPr/>
          </p:nvSpPr>
          <p:spPr>
            <a:xfrm>
              <a:off x="35077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5" name="Rectangle 1224"/>
            <p:cNvSpPr/>
            <p:nvPr/>
          </p:nvSpPr>
          <p:spPr>
            <a:xfrm>
              <a:off x="36358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6" name="Rectangle 1225"/>
            <p:cNvSpPr/>
            <p:nvPr/>
          </p:nvSpPr>
          <p:spPr>
            <a:xfrm>
              <a:off x="37639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7" name="Rectangle 1226"/>
            <p:cNvSpPr/>
            <p:nvPr/>
          </p:nvSpPr>
          <p:spPr>
            <a:xfrm>
              <a:off x="38919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8" name="Rectangle 1227"/>
            <p:cNvSpPr/>
            <p:nvPr/>
          </p:nvSpPr>
          <p:spPr>
            <a:xfrm>
              <a:off x="40200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9" name="Rectangle 1228"/>
            <p:cNvSpPr/>
            <p:nvPr/>
          </p:nvSpPr>
          <p:spPr>
            <a:xfrm>
              <a:off x="41481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0" name="Rectangle 1229"/>
            <p:cNvSpPr/>
            <p:nvPr/>
          </p:nvSpPr>
          <p:spPr>
            <a:xfrm>
              <a:off x="42762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1" name="Rectangle 1230"/>
            <p:cNvSpPr/>
            <p:nvPr/>
          </p:nvSpPr>
          <p:spPr>
            <a:xfrm>
              <a:off x="44042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2" name="Rectangle 1231"/>
            <p:cNvSpPr/>
            <p:nvPr/>
          </p:nvSpPr>
          <p:spPr>
            <a:xfrm>
              <a:off x="45323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3" name="Rectangle 1232"/>
            <p:cNvSpPr/>
            <p:nvPr/>
          </p:nvSpPr>
          <p:spPr>
            <a:xfrm>
              <a:off x="46604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4" name="Rectangle 1233"/>
            <p:cNvSpPr/>
            <p:nvPr/>
          </p:nvSpPr>
          <p:spPr>
            <a:xfrm>
              <a:off x="47885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5" name="Rectangle 1234"/>
            <p:cNvSpPr/>
            <p:nvPr/>
          </p:nvSpPr>
          <p:spPr>
            <a:xfrm>
              <a:off x="49165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6" name="Rectangle 1235"/>
            <p:cNvSpPr/>
            <p:nvPr/>
          </p:nvSpPr>
          <p:spPr>
            <a:xfrm>
              <a:off x="50446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7" name="Rectangle 1236"/>
            <p:cNvSpPr/>
            <p:nvPr/>
          </p:nvSpPr>
          <p:spPr>
            <a:xfrm>
              <a:off x="51727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8" name="Rectangle 1237"/>
            <p:cNvSpPr/>
            <p:nvPr/>
          </p:nvSpPr>
          <p:spPr>
            <a:xfrm>
              <a:off x="53008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9" name="Rectangle 1238"/>
            <p:cNvSpPr/>
            <p:nvPr/>
          </p:nvSpPr>
          <p:spPr>
            <a:xfrm>
              <a:off x="54288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0" name="Rectangle 1239"/>
            <p:cNvSpPr/>
            <p:nvPr/>
          </p:nvSpPr>
          <p:spPr>
            <a:xfrm>
              <a:off x="55569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1" name="Rectangle 1240"/>
            <p:cNvSpPr/>
            <p:nvPr/>
          </p:nvSpPr>
          <p:spPr>
            <a:xfrm>
              <a:off x="56850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2" name="Rectangle 1241"/>
            <p:cNvSpPr/>
            <p:nvPr/>
          </p:nvSpPr>
          <p:spPr>
            <a:xfrm>
              <a:off x="58131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3" name="Rectangle 1242"/>
            <p:cNvSpPr/>
            <p:nvPr/>
          </p:nvSpPr>
          <p:spPr>
            <a:xfrm>
              <a:off x="59411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4" name="Rectangle 1243"/>
            <p:cNvSpPr/>
            <p:nvPr/>
          </p:nvSpPr>
          <p:spPr>
            <a:xfrm>
              <a:off x="60692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5" name="Rectangle 1244"/>
            <p:cNvSpPr/>
            <p:nvPr/>
          </p:nvSpPr>
          <p:spPr>
            <a:xfrm>
              <a:off x="61973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6" name="Rectangle 1245"/>
            <p:cNvSpPr/>
            <p:nvPr/>
          </p:nvSpPr>
          <p:spPr>
            <a:xfrm>
              <a:off x="63254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7" name="Rectangle 1246"/>
            <p:cNvSpPr/>
            <p:nvPr/>
          </p:nvSpPr>
          <p:spPr>
            <a:xfrm>
              <a:off x="64534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Rectangle 1247"/>
            <p:cNvSpPr/>
            <p:nvPr/>
          </p:nvSpPr>
          <p:spPr>
            <a:xfrm>
              <a:off x="65815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Rectangle 1248"/>
            <p:cNvSpPr/>
            <p:nvPr/>
          </p:nvSpPr>
          <p:spPr>
            <a:xfrm>
              <a:off x="67096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Rectangle 1249"/>
            <p:cNvSpPr/>
            <p:nvPr/>
          </p:nvSpPr>
          <p:spPr>
            <a:xfrm>
              <a:off x="68377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Rectangle 1250"/>
            <p:cNvSpPr/>
            <p:nvPr/>
          </p:nvSpPr>
          <p:spPr>
            <a:xfrm>
              <a:off x="69657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2" name="Rectangle 1251"/>
            <p:cNvSpPr/>
            <p:nvPr/>
          </p:nvSpPr>
          <p:spPr>
            <a:xfrm>
              <a:off x="70938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3" name="Rectangle 1252"/>
            <p:cNvSpPr/>
            <p:nvPr/>
          </p:nvSpPr>
          <p:spPr>
            <a:xfrm>
              <a:off x="72219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Rectangle 1253"/>
            <p:cNvSpPr/>
            <p:nvPr/>
          </p:nvSpPr>
          <p:spPr>
            <a:xfrm>
              <a:off x="73500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Rectangle 1254"/>
            <p:cNvSpPr/>
            <p:nvPr/>
          </p:nvSpPr>
          <p:spPr>
            <a:xfrm>
              <a:off x="74780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Rectangle 1255"/>
            <p:cNvSpPr/>
            <p:nvPr/>
          </p:nvSpPr>
          <p:spPr>
            <a:xfrm>
              <a:off x="76061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Rectangle 1256"/>
            <p:cNvSpPr/>
            <p:nvPr/>
          </p:nvSpPr>
          <p:spPr>
            <a:xfrm>
              <a:off x="77342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Rectangle 1257"/>
            <p:cNvSpPr/>
            <p:nvPr/>
          </p:nvSpPr>
          <p:spPr>
            <a:xfrm>
              <a:off x="78623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Rectangle 1258"/>
            <p:cNvSpPr/>
            <p:nvPr/>
          </p:nvSpPr>
          <p:spPr>
            <a:xfrm>
              <a:off x="79903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Rectangle 1259"/>
            <p:cNvSpPr/>
            <p:nvPr/>
          </p:nvSpPr>
          <p:spPr>
            <a:xfrm>
              <a:off x="81184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Rectangle 1260"/>
            <p:cNvSpPr/>
            <p:nvPr/>
          </p:nvSpPr>
          <p:spPr>
            <a:xfrm>
              <a:off x="82465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2" name="Rectangle 1261"/>
            <p:cNvSpPr/>
            <p:nvPr/>
          </p:nvSpPr>
          <p:spPr>
            <a:xfrm>
              <a:off x="837462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3" name="Rectangle 1262"/>
            <p:cNvSpPr/>
            <p:nvPr/>
          </p:nvSpPr>
          <p:spPr>
            <a:xfrm>
              <a:off x="850269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4" name="Rectangle 1263"/>
            <p:cNvSpPr/>
            <p:nvPr/>
          </p:nvSpPr>
          <p:spPr>
            <a:xfrm>
              <a:off x="8630774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Rectangle 1264"/>
            <p:cNvSpPr/>
            <p:nvPr/>
          </p:nvSpPr>
          <p:spPr>
            <a:xfrm>
              <a:off x="8758849" y="482271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Rectangle 1265"/>
            <p:cNvSpPr/>
            <p:nvPr/>
          </p:nvSpPr>
          <p:spPr>
            <a:xfrm>
              <a:off x="497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Rectangle 1266"/>
            <p:cNvSpPr/>
            <p:nvPr/>
          </p:nvSpPr>
          <p:spPr>
            <a:xfrm>
              <a:off x="1778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Rectangle 1267"/>
            <p:cNvSpPr/>
            <p:nvPr/>
          </p:nvSpPr>
          <p:spPr>
            <a:xfrm>
              <a:off x="3058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Rectangle 1268"/>
            <p:cNvSpPr/>
            <p:nvPr/>
          </p:nvSpPr>
          <p:spPr>
            <a:xfrm>
              <a:off x="4339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Rectangle 1269"/>
            <p:cNvSpPr/>
            <p:nvPr/>
          </p:nvSpPr>
          <p:spPr>
            <a:xfrm>
              <a:off x="5620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Rectangle 1270"/>
            <p:cNvSpPr/>
            <p:nvPr/>
          </p:nvSpPr>
          <p:spPr>
            <a:xfrm>
              <a:off x="6901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Rectangle 1271"/>
            <p:cNvSpPr/>
            <p:nvPr/>
          </p:nvSpPr>
          <p:spPr>
            <a:xfrm>
              <a:off x="8181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Rectangle 1272"/>
            <p:cNvSpPr/>
            <p:nvPr/>
          </p:nvSpPr>
          <p:spPr>
            <a:xfrm>
              <a:off x="9462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Rectangle 1273"/>
            <p:cNvSpPr/>
            <p:nvPr/>
          </p:nvSpPr>
          <p:spPr>
            <a:xfrm>
              <a:off x="10743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Rectangle 1274"/>
            <p:cNvSpPr/>
            <p:nvPr/>
          </p:nvSpPr>
          <p:spPr>
            <a:xfrm>
              <a:off x="12024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Rectangle 1275"/>
            <p:cNvSpPr/>
            <p:nvPr/>
          </p:nvSpPr>
          <p:spPr>
            <a:xfrm>
              <a:off x="13304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Rectangle 1276"/>
            <p:cNvSpPr/>
            <p:nvPr/>
          </p:nvSpPr>
          <p:spPr>
            <a:xfrm>
              <a:off x="14585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Rectangle 1277"/>
            <p:cNvSpPr/>
            <p:nvPr/>
          </p:nvSpPr>
          <p:spPr>
            <a:xfrm>
              <a:off x="15866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9" name="Rectangle 1278"/>
            <p:cNvSpPr/>
            <p:nvPr/>
          </p:nvSpPr>
          <p:spPr>
            <a:xfrm>
              <a:off x="17147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0" name="Rectangle 1279"/>
            <p:cNvSpPr/>
            <p:nvPr/>
          </p:nvSpPr>
          <p:spPr>
            <a:xfrm>
              <a:off x="18427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Rectangle 1280"/>
            <p:cNvSpPr/>
            <p:nvPr/>
          </p:nvSpPr>
          <p:spPr>
            <a:xfrm>
              <a:off x="19708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2" name="Rectangle 1281"/>
            <p:cNvSpPr/>
            <p:nvPr/>
          </p:nvSpPr>
          <p:spPr>
            <a:xfrm>
              <a:off x="20989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3" name="Rectangle 1282"/>
            <p:cNvSpPr/>
            <p:nvPr/>
          </p:nvSpPr>
          <p:spPr>
            <a:xfrm>
              <a:off x="22270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Rectangle 1283"/>
            <p:cNvSpPr/>
            <p:nvPr/>
          </p:nvSpPr>
          <p:spPr>
            <a:xfrm>
              <a:off x="23550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Rectangle 1284"/>
            <p:cNvSpPr/>
            <p:nvPr/>
          </p:nvSpPr>
          <p:spPr>
            <a:xfrm>
              <a:off x="24831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Rectangle 1285"/>
            <p:cNvSpPr/>
            <p:nvPr/>
          </p:nvSpPr>
          <p:spPr>
            <a:xfrm>
              <a:off x="26112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Rectangle 1286"/>
            <p:cNvSpPr/>
            <p:nvPr/>
          </p:nvSpPr>
          <p:spPr>
            <a:xfrm>
              <a:off x="27393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Rectangle 1287"/>
            <p:cNvSpPr/>
            <p:nvPr/>
          </p:nvSpPr>
          <p:spPr>
            <a:xfrm>
              <a:off x="28673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Rectangle 1288"/>
            <p:cNvSpPr/>
            <p:nvPr/>
          </p:nvSpPr>
          <p:spPr>
            <a:xfrm>
              <a:off x="29954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Rectangle 1289"/>
            <p:cNvSpPr/>
            <p:nvPr/>
          </p:nvSpPr>
          <p:spPr>
            <a:xfrm>
              <a:off x="31235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Rectangle 1290"/>
            <p:cNvSpPr/>
            <p:nvPr/>
          </p:nvSpPr>
          <p:spPr>
            <a:xfrm>
              <a:off x="32516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Rectangle 1291"/>
            <p:cNvSpPr/>
            <p:nvPr/>
          </p:nvSpPr>
          <p:spPr>
            <a:xfrm>
              <a:off x="33796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Rectangle 1292"/>
            <p:cNvSpPr/>
            <p:nvPr/>
          </p:nvSpPr>
          <p:spPr>
            <a:xfrm>
              <a:off x="35077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Rectangle 1293"/>
            <p:cNvSpPr/>
            <p:nvPr/>
          </p:nvSpPr>
          <p:spPr>
            <a:xfrm>
              <a:off x="36358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Rectangle 1294"/>
            <p:cNvSpPr/>
            <p:nvPr/>
          </p:nvSpPr>
          <p:spPr>
            <a:xfrm>
              <a:off x="37639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Rectangle 1295"/>
            <p:cNvSpPr/>
            <p:nvPr/>
          </p:nvSpPr>
          <p:spPr>
            <a:xfrm>
              <a:off x="38919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Rectangle 1296"/>
            <p:cNvSpPr/>
            <p:nvPr/>
          </p:nvSpPr>
          <p:spPr>
            <a:xfrm>
              <a:off x="40200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Rectangle 1297"/>
            <p:cNvSpPr/>
            <p:nvPr/>
          </p:nvSpPr>
          <p:spPr>
            <a:xfrm>
              <a:off x="41481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Rectangle 1298"/>
            <p:cNvSpPr/>
            <p:nvPr/>
          </p:nvSpPr>
          <p:spPr>
            <a:xfrm>
              <a:off x="42762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Rectangle 1299"/>
            <p:cNvSpPr/>
            <p:nvPr/>
          </p:nvSpPr>
          <p:spPr>
            <a:xfrm>
              <a:off x="44042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Rectangle 1300"/>
            <p:cNvSpPr/>
            <p:nvPr/>
          </p:nvSpPr>
          <p:spPr>
            <a:xfrm>
              <a:off x="45323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Rectangle 1301"/>
            <p:cNvSpPr/>
            <p:nvPr/>
          </p:nvSpPr>
          <p:spPr>
            <a:xfrm>
              <a:off x="46604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Rectangle 1302"/>
            <p:cNvSpPr/>
            <p:nvPr/>
          </p:nvSpPr>
          <p:spPr>
            <a:xfrm>
              <a:off x="47885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Rectangle 1303"/>
            <p:cNvSpPr/>
            <p:nvPr/>
          </p:nvSpPr>
          <p:spPr>
            <a:xfrm>
              <a:off x="49165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Rectangle 1304"/>
            <p:cNvSpPr/>
            <p:nvPr/>
          </p:nvSpPr>
          <p:spPr>
            <a:xfrm>
              <a:off x="50446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Rectangle 1305"/>
            <p:cNvSpPr/>
            <p:nvPr/>
          </p:nvSpPr>
          <p:spPr>
            <a:xfrm>
              <a:off x="51727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Rectangle 1306"/>
            <p:cNvSpPr/>
            <p:nvPr/>
          </p:nvSpPr>
          <p:spPr>
            <a:xfrm>
              <a:off x="53008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Rectangle 1307"/>
            <p:cNvSpPr/>
            <p:nvPr/>
          </p:nvSpPr>
          <p:spPr>
            <a:xfrm>
              <a:off x="54288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Rectangle 1308"/>
            <p:cNvSpPr/>
            <p:nvPr/>
          </p:nvSpPr>
          <p:spPr>
            <a:xfrm>
              <a:off x="55569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Rectangle 1309"/>
            <p:cNvSpPr/>
            <p:nvPr/>
          </p:nvSpPr>
          <p:spPr>
            <a:xfrm>
              <a:off x="56850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Rectangle 1310"/>
            <p:cNvSpPr/>
            <p:nvPr/>
          </p:nvSpPr>
          <p:spPr>
            <a:xfrm>
              <a:off x="58131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Rectangle 1311"/>
            <p:cNvSpPr/>
            <p:nvPr/>
          </p:nvSpPr>
          <p:spPr>
            <a:xfrm>
              <a:off x="59411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Rectangle 1312"/>
            <p:cNvSpPr/>
            <p:nvPr/>
          </p:nvSpPr>
          <p:spPr>
            <a:xfrm>
              <a:off x="60692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Rectangle 1313"/>
            <p:cNvSpPr/>
            <p:nvPr/>
          </p:nvSpPr>
          <p:spPr>
            <a:xfrm>
              <a:off x="61973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Rectangle 1314"/>
            <p:cNvSpPr/>
            <p:nvPr/>
          </p:nvSpPr>
          <p:spPr>
            <a:xfrm>
              <a:off x="63254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Rectangle 1315"/>
            <p:cNvSpPr/>
            <p:nvPr/>
          </p:nvSpPr>
          <p:spPr>
            <a:xfrm>
              <a:off x="64534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Rectangle 1316"/>
            <p:cNvSpPr/>
            <p:nvPr/>
          </p:nvSpPr>
          <p:spPr>
            <a:xfrm>
              <a:off x="65815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Rectangle 1317"/>
            <p:cNvSpPr/>
            <p:nvPr/>
          </p:nvSpPr>
          <p:spPr>
            <a:xfrm>
              <a:off x="67096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Rectangle 1318"/>
            <p:cNvSpPr/>
            <p:nvPr/>
          </p:nvSpPr>
          <p:spPr>
            <a:xfrm>
              <a:off x="68377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Rectangle 1319"/>
            <p:cNvSpPr/>
            <p:nvPr/>
          </p:nvSpPr>
          <p:spPr>
            <a:xfrm>
              <a:off x="69657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Rectangle 1320"/>
            <p:cNvSpPr/>
            <p:nvPr/>
          </p:nvSpPr>
          <p:spPr>
            <a:xfrm>
              <a:off x="70938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Rectangle 1321"/>
            <p:cNvSpPr/>
            <p:nvPr/>
          </p:nvSpPr>
          <p:spPr>
            <a:xfrm>
              <a:off x="72219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Rectangle 1322"/>
            <p:cNvSpPr/>
            <p:nvPr/>
          </p:nvSpPr>
          <p:spPr>
            <a:xfrm>
              <a:off x="73500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Rectangle 1323"/>
            <p:cNvSpPr/>
            <p:nvPr/>
          </p:nvSpPr>
          <p:spPr>
            <a:xfrm>
              <a:off x="74780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Rectangle 1324"/>
            <p:cNvSpPr/>
            <p:nvPr/>
          </p:nvSpPr>
          <p:spPr>
            <a:xfrm>
              <a:off x="76061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Rectangle 1325"/>
            <p:cNvSpPr/>
            <p:nvPr/>
          </p:nvSpPr>
          <p:spPr>
            <a:xfrm>
              <a:off x="77342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Rectangle 1326"/>
            <p:cNvSpPr/>
            <p:nvPr/>
          </p:nvSpPr>
          <p:spPr>
            <a:xfrm>
              <a:off x="78623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Rectangle 1327"/>
            <p:cNvSpPr/>
            <p:nvPr/>
          </p:nvSpPr>
          <p:spPr>
            <a:xfrm>
              <a:off x="79903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Rectangle 1328"/>
            <p:cNvSpPr/>
            <p:nvPr/>
          </p:nvSpPr>
          <p:spPr>
            <a:xfrm>
              <a:off x="81184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Rectangle 1329"/>
            <p:cNvSpPr/>
            <p:nvPr/>
          </p:nvSpPr>
          <p:spPr>
            <a:xfrm>
              <a:off x="82465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Rectangle 1330"/>
            <p:cNvSpPr/>
            <p:nvPr/>
          </p:nvSpPr>
          <p:spPr>
            <a:xfrm>
              <a:off x="837462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Rectangle 1331"/>
            <p:cNvSpPr/>
            <p:nvPr/>
          </p:nvSpPr>
          <p:spPr>
            <a:xfrm>
              <a:off x="850269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Rectangle 1332"/>
            <p:cNvSpPr/>
            <p:nvPr/>
          </p:nvSpPr>
          <p:spPr>
            <a:xfrm>
              <a:off x="8630774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" name="Rectangle 1333"/>
            <p:cNvSpPr/>
            <p:nvPr/>
          </p:nvSpPr>
          <p:spPr>
            <a:xfrm>
              <a:off x="8758849" y="5103387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Rectangle 1334"/>
            <p:cNvSpPr/>
            <p:nvPr/>
          </p:nvSpPr>
          <p:spPr>
            <a:xfrm>
              <a:off x="8758849" y="524212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Rectangle 1335"/>
            <p:cNvSpPr/>
            <p:nvPr/>
          </p:nvSpPr>
          <p:spPr>
            <a:xfrm>
              <a:off x="48473" y="5522792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Rectangle 1336"/>
            <p:cNvSpPr/>
            <p:nvPr/>
          </p:nvSpPr>
          <p:spPr>
            <a:xfrm>
              <a:off x="497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Rectangle 1337"/>
            <p:cNvSpPr/>
            <p:nvPr/>
          </p:nvSpPr>
          <p:spPr>
            <a:xfrm>
              <a:off x="1778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Rectangle 1338"/>
            <p:cNvSpPr/>
            <p:nvPr/>
          </p:nvSpPr>
          <p:spPr>
            <a:xfrm>
              <a:off x="3058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Rectangle 1339"/>
            <p:cNvSpPr/>
            <p:nvPr/>
          </p:nvSpPr>
          <p:spPr>
            <a:xfrm>
              <a:off x="4339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Rectangle 1340"/>
            <p:cNvSpPr/>
            <p:nvPr/>
          </p:nvSpPr>
          <p:spPr>
            <a:xfrm>
              <a:off x="5620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Rectangle 1341"/>
            <p:cNvSpPr/>
            <p:nvPr/>
          </p:nvSpPr>
          <p:spPr>
            <a:xfrm>
              <a:off x="6901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Rectangle 1342"/>
            <p:cNvSpPr/>
            <p:nvPr/>
          </p:nvSpPr>
          <p:spPr>
            <a:xfrm>
              <a:off x="8181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Rectangle 1343"/>
            <p:cNvSpPr/>
            <p:nvPr/>
          </p:nvSpPr>
          <p:spPr>
            <a:xfrm>
              <a:off x="9462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Rectangle 1344"/>
            <p:cNvSpPr/>
            <p:nvPr/>
          </p:nvSpPr>
          <p:spPr>
            <a:xfrm>
              <a:off x="10743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Rectangle 1345"/>
            <p:cNvSpPr/>
            <p:nvPr/>
          </p:nvSpPr>
          <p:spPr>
            <a:xfrm>
              <a:off x="12024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Rectangle 1346"/>
            <p:cNvSpPr/>
            <p:nvPr/>
          </p:nvSpPr>
          <p:spPr>
            <a:xfrm>
              <a:off x="13304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Rectangle 1347"/>
            <p:cNvSpPr/>
            <p:nvPr/>
          </p:nvSpPr>
          <p:spPr>
            <a:xfrm>
              <a:off x="14585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Rectangle 1348"/>
            <p:cNvSpPr/>
            <p:nvPr/>
          </p:nvSpPr>
          <p:spPr>
            <a:xfrm>
              <a:off x="15866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Rectangle 1349"/>
            <p:cNvSpPr/>
            <p:nvPr/>
          </p:nvSpPr>
          <p:spPr>
            <a:xfrm>
              <a:off x="17147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Rectangle 1350"/>
            <p:cNvSpPr/>
            <p:nvPr/>
          </p:nvSpPr>
          <p:spPr>
            <a:xfrm>
              <a:off x="18427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Rectangle 1351"/>
            <p:cNvSpPr/>
            <p:nvPr/>
          </p:nvSpPr>
          <p:spPr>
            <a:xfrm>
              <a:off x="19708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Rectangle 1352"/>
            <p:cNvSpPr/>
            <p:nvPr/>
          </p:nvSpPr>
          <p:spPr>
            <a:xfrm>
              <a:off x="20989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Rectangle 1353"/>
            <p:cNvSpPr/>
            <p:nvPr/>
          </p:nvSpPr>
          <p:spPr>
            <a:xfrm>
              <a:off x="22270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Rectangle 1354"/>
            <p:cNvSpPr/>
            <p:nvPr/>
          </p:nvSpPr>
          <p:spPr>
            <a:xfrm>
              <a:off x="23550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Rectangle 1355"/>
            <p:cNvSpPr/>
            <p:nvPr/>
          </p:nvSpPr>
          <p:spPr>
            <a:xfrm>
              <a:off x="24831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Rectangle 1356"/>
            <p:cNvSpPr/>
            <p:nvPr/>
          </p:nvSpPr>
          <p:spPr>
            <a:xfrm>
              <a:off x="26112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Rectangle 1357"/>
            <p:cNvSpPr/>
            <p:nvPr/>
          </p:nvSpPr>
          <p:spPr>
            <a:xfrm>
              <a:off x="27393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Rectangle 1358"/>
            <p:cNvSpPr/>
            <p:nvPr/>
          </p:nvSpPr>
          <p:spPr>
            <a:xfrm>
              <a:off x="28673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Rectangle 1359"/>
            <p:cNvSpPr/>
            <p:nvPr/>
          </p:nvSpPr>
          <p:spPr>
            <a:xfrm>
              <a:off x="29954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1" name="Rectangle 1360"/>
            <p:cNvSpPr/>
            <p:nvPr/>
          </p:nvSpPr>
          <p:spPr>
            <a:xfrm>
              <a:off x="31235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2" name="Rectangle 1361"/>
            <p:cNvSpPr/>
            <p:nvPr/>
          </p:nvSpPr>
          <p:spPr>
            <a:xfrm>
              <a:off x="32516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Rectangle 1362"/>
            <p:cNvSpPr/>
            <p:nvPr/>
          </p:nvSpPr>
          <p:spPr>
            <a:xfrm>
              <a:off x="33796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Rectangle 1363"/>
            <p:cNvSpPr/>
            <p:nvPr/>
          </p:nvSpPr>
          <p:spPr>
            <a:xfrm>
              <a:off x="35077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Rectangle 1364"/>
            <p:cNvSpPr/>
            <p:nvPr/>
          </p:nvSpPr>
          <p:spPr>
            <a:xfrm>
              <a:off x="36358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Rectangle 1365"/>
            <p:cNvSpPr/>
            <p:nvPr/>
          </p:nvSpPr>
          <p:spPr>
            <a:xfrm>
              <a:off x="37639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Rectangle 1366"/>
            <p:cNvSpPr/>
            <p:nvPr/>
          </p:nvSpPr>
          <p:spPr>
            <a:xfrm>
              <a:off x="38919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Rectangle 1367"/>
            <p:cNvSpPr/>
            <p:nvPr/>
          </p:nvSpPr>
          <p:spPr>
            <a:xfrm>
              <a:off x="40200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Rectangle 1368"/>
            <p:cNvSpPr/>
            <p:nvPr/>
          </p:nvSpPr>
          <p:spPr>
            <a:xfrm>
              <a:off x="41481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Rectangle 1369"/>
            <p:cNvSpPr/>
            <p:nvPr/>
          </p:nvSpPr>
          <p:spPr>
            <a:xfrm>
              <a:off x="42762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Rectangle 1370"/>
            <p:cNvSpPr/>
            <p:nvPr/>
          </p:nvSpPr>
          <p:spPr>
            <a:xfrm>
              <a:off x="44042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Rectangle 1371"/>
            <p:cNvSpPr/>
            <p:nvPr/>
          </p:nvSpPr>
          <p:spPr>
            <a:xfrm>
              <a:off x="45323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3" name="Rectangle 1372"/>
            <p:cNvSpPr/>
            <p:nvPr/>
          </p:nvSpPr>
          <p:spPr>
            <a:xfrm>
              <a:off x="46604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4" name="Rectangle 1373"/>
            <p:cNvSpPr/>
            <p:nvPr/>
          </p:nvSpPr>
          <p:spPr>
            <a:xfrm>
              <a:off x="47885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Rectangle 1374"/>
            <p:cNvSpPr/>
            <p:nvPr/>
          </p:nvSpPr>
          <p:spPr>
            <a:xfrm>
              <a:off x="49165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Rectangle 1375"/>
            <p:cNvSpPr/>
            <p:nvPr/>
          </p:nvSpPr>
          <p:spPr>
            <a:xfrm>
              <a:off x="50446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Rectangle 1376"/>
            <p:cNvSpPr/>
            <p:nvPr/>
          </p:nvSpPr>
          <p:spPr>
            <a:xfrm>
              <a:off x="51727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Rectangle 1377"/>
            <p:cNvSpPr/>
            <p:nvPr/>
          </p:nvSpPr>
          <p:spPr>
            <a:xfrm>
              <a:off x="53008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9" name="Rectangle 1378"/>
            <p:cNvSpPr/>
            <p:nvPr/>
          </p:nvSpPr>
          <p:spPr>
            <a:xfrm>
              <a:off x="54288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Rectangle 1379"/>
            <p:cNvSpPr/>
            <p:nvPr/>
          </p:nvSpPr>
          <p:spPr>
            <a:xfrm>
              <a:off x="55569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Rectangle 1380"/>
            <p:cNvSpPr/>
            <p:nvPr/>
          </p:nvSpPr>
          <p:spPr>
            <a:xfrm>
              <a:off x="56850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Rectangle 1381"/>
            <p:cNvSpPr/>
            <p:nvPr/>
          </p:nvSpPr>
          <p:spPr>
            <a:xfrm>
              <a:off x="58131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Rectangle 1382"/>
            <p:cNvSpPr/>
            <p:nvPr/>
          </p:nvSpPr>
          <p:spPr>
            <a:xfrm>
              <a:off x="59411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Rectangle 1383"/>
            <p:cNvSpPr/>
            <p:nvPr/>
          </p:nvSpPr>
          <p:spPr>
            <a:xfrm>
              <a:off x="60692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Rectangle 1384"/>
            <p:cNvSpPr/>
            <p:nvPr/>
          </p:nvSpPr>
          <p:spPr>
            <a:xfrm>
              <a:off x="61973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Rectangle 1385"/>
            <p:cNvSpPr/>
            <p:nvPr/>
          </p:nvSpPr>
          <p:spPr>
            <a:xfrm>
              <a:off x="63254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Rectangle 1386"/>
            <p:cNvSpPr/>
            <p:nvPr/>
          </p:nvSpPr>
          <p:spPr>
            <a:xfrm>
              <a:off x="64534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8" name="Rectangle 1387"/>
            <p:cNvSpPr/>
            <p:nvPr/>
          </p:nvSpPr>
          <p:spPr>
            <a:xfrm>
              <a:off x="65815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9" name="Rectangle 1388"/>
            <p:cNvSpPr/>
            <p:nvPr/>
          </p:nvSpPr>
          <p:spPr>
            <a:xfrm>
              <a:off x="67096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Rectangle 1389"/>
            <p:cNvSpPr/>
            <p:nvPr/>
          </p:nvSpPr>
          <p:spPr>
            <a:xfrm>
              <a:off x="68377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Rectangle 1390"/>
            <p:cNvSpPr/>
            <p:nvPr/>
          </p:nvSpPr>
          <p:spPr>
            <a:xfrm>
              <a:off x="69657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Rectangle 1391"/>
            <p:cNvSpPr/>
            <p:nvPr/>
          </p:nvSpPr>
          <p:spPr>
            <a:xfrm>
              <a:off x="70938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Rectangle 1392"/>
            <p:cNvSpPr/>
            <p:nvPr/>
          </p:nvSpPr>
          <p:spPr>
            <a:xfrm>
              <a:off x="72219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Rectangle 1393"/>
            <p:cNvSpPr/>
            <p:nvPr/>
          </p:nvSpPr>
          <p:spPr>
            <a:xfrm>
              <a:off x="73500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Rectangle 1394"/>
            <p:cNvSpPr/>
            <p:nvPr/>
          </p:nvSpPr>
          <p:spPr>
            <a:xfrm>
              <a:off x="74780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Rectangle 1395"/>
            <p:cNvSpPr/>
            <p:nvPr/>
          </p:nvSpPr>
          <p:spPr>
            <a:xfrm>
              <a:off x="76061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Rectangle 1396"/>
            <p:cNvSpPr/>
            <p:nvPr/>
          </p:nvSpPr>
          <p:spPr>
            <a:xfrm>
              <a:off x="77342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Rectangle 1397"/>
            <p:cNvSpPr/>
            <p:nvPr/>
          </p:nvSpPr>
          <p:spPr>
            <a:xfrm>
              <a:off x="78623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Rectangle 1398"/>
            <p:cNvSpPr/>
            <p:nvPr/>
          </p:nvSpPr>
          <p:spPr>
            <a:xfrm>
              <a:off x="79903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Rectangle 1399"/>
            <p:cNvSpPr/>
            <p:nvPr/>
          </p:nvSpPr>
          <p:spPr>
            <a:xfrm>
              <a:off x="81184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Rectangle 1400"/>
            <p:cNvSpPr/>
            <p:nvPr/>
          </p:nvSpPr>
          <p:spPr>
            <a:xfrm>
              <a:off x="82465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Rectangle 1401"/>
            <p:cNvSpPr/>
            <p:nvPr/>
          </p:nvSpPr>
          <p:spPr>
            <a:xfrm>
              <a:off x="837462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Rectangle 1402"/>
            <p:cNvSpPr/>
            <p:nvPr/>
          </p:nvSpPr>
          <p:spPr>
            <a:xfrm>
              <a:off x="850269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Rectangle 1403"/>
            <p:cNvSpPr/>
            <p:nvPr/>
          </p:nvSpPr>
          <p:spPr>
            <a:xfrm>
              <a:off x="8630774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Rectangle 1404"/>
            <p:cNvSpPr/>
            <p:nvPr/>
          </p:nvSpPr>
          <p:spPr>
            <a:xfrm>
              <a:off x="8758849" y="538085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Rectangle 1405"/>
            <p:cNvSpPr/>
            <p:nvPr/>
          </p:nvSpPr>
          <p:spPr>
            <a:xfrm>
              <a:off x="497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Rectangle 1406"/>
            <p:cNvSpPr/>
            <p:nvPr/>
          </p:nvSpPr>
          <p:spPr>
            <a:xfrm>
              <a:off x="1778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Rectangle 1407"/>
            <p:cNvSpPr/>
            <p:nvPr/>
          </p:nvSpPr>
          <p:spPr>
            <a:xfrm>
              <a:off x="3058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Rectangle 1408"/>
            <p:cNvSpPr/>
            <p:nvPr/>
          </p:nvSpPr>
          <p:spPr>
            <a:xfrm>
              <a:off x="4339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Rectangle 1409"/>
            <p:cNvSpPr/>
            <p:nvPr/>
          </p:nvSpPr>
          <p:spPr>
            <a:xfrm>
              <a:off x="5620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Rectangle 1410"/>
            <p:cNvSpPr/>
            <p:nvPr/>
          </p:nvSpPr>
          <p:spPr>
            <a:xfrm>
              <a:off x="6901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Rectangle 1411"/>
            <p:cNvSpPr/>
            <p:nvPr/>
          </p:nvSpPr>
          <p:spPr>
            <a:xfrm>
              <a:off x="8181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Rectangle 1412"/>
            <p:cNvSpPr/>
            <p:nvPr/>
          </p:nvSpPr>
          <p:spPr>
            <a:xfrm>
              <a:off x="9462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Rectangle 1413"/>
            <p:cNvSpPr/>
            <p:nvPr/>
          </p:nvSpPr>
          <p:spPr>
            <a:xfrm>
              <a:off x="10743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5" name="Rectangle 1414"/>
            <p:cNvSpPr/>
            <p:nvPr/>
          </p:nvSpPr>
          <p:spPr>
            <a:xfrm>
              <a:off x="12024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6" name="Rectangle 1415"/>
            <p:cNvSpPr/>
            <p:nvPr/>
          </p:nvSpPr>
          <p:spPr>
            <a:xfrm>
              <a:off x="13304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Rectangle 1416"/>
            <p:cNvSpPr/>
            <p:nvPr/>
          </p:nvSpPr>
          <p:spPr>
            <a:xfrm>
              <a:off x="14585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Rectangle 1417"/>
            <p:cNvSpPr/>
            <p:nvPr/>
          </p:nvSpPr>
          <p:spPr>
            <a:xfrm>
              <a:off x="15866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Rectangle 1418"/>
            <p:cNvSpPr/>
            <p:nvPr/>
          </p:nvSpPr>
          <p:spPr>
            <a:xfrm>
              <a:off x="17147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0" name="Rectangle 1419"/>
            <p:cNvSpPr/>
            <p:nvPr/>
          </p:nvSpPr>
          <p:spPr>
            <a:xfrm>
              <a:off x="18427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Rectangle 1420"/>
            <p:cNvSpPr/>
            <p:nvPr/>
          </p:nvSpPr>
          <p:spPr>
            <a:xfrm>
              <a:off x="19708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Rectangle 1421"/>
            <p:cNvSpPr/>
            <p:nvPr/>
          </p:nvSpPr>
          <p:spPr>
            <a:xfrm>
              <a:off x="20989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Rectangle 1422"/>
            <p:cNvSpPr/>
            <p:nvPr/>
          </p:nvSpPr>
          <p:spPr>
            <a:xfrm>
              <a:off x="22270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Rectangle 1423"/>
            <p:cNvSpPr/>
            <p:nvPr/>
          </p:nvSpPr>
          <p:spPr>
            <a:xfrm>
              <a:off x="23550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Rectangle 1424"/>
            <p:cNvSpPr/>
            <p:nvPr/>
          </p:nvSpPr>
          <p:spPr>
            <a:xfrm>
              <a:off x="24831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Rectangle 1425"/>
            <p:cNvSpPr/>
            <p:nvPr/>
          </p:nvSpPr>
          <p:spPr>
            <a:xfrm>
              <a:off x="26112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Rectangle 1426"/>
            <p:cNvSpPr/>
            <p:nvPr/>
          </p:nvSpPr>
          <p:spPr>
            <a:xfrm>
              <a:off x="27393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Rectangle 1427"/>
            <p:cNvSpPr/>
            <p:nvPr/>
          </p:nvSpPr>
          <p:spPr>
            <a:xfrm>
              <a:off x="28673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Rectangle 1428"/>
            <p:cNvSpPr/>
            <p:nvPr/>
          </p:nvSpPr>
          <p:spPr>
            <a:xfrm>
              <a:off x="29954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Rectangle 1429"/>
            <p:cNvSpPr/>
            <p:nvPr/>
          </p:nvSpPr>
          <p:spPr>
            <a:xfrm>
              <a:off x="31235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Rectangle 1430"/>
            <p:cNvSpPr/>
            <p:nvPr/>
          </p:nvSpPr>
          <p:spPr>
            <a:xfrm>
              <a:off x="32516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2" name="Rectangle 1431"/>
            <p:cNvSpPr/>
            <p:nvPr/>
          </p:nvSpPr>
          <p:spPr>
            <a:xfrm>
              <a:off x="33796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Rectangle 1432"/>
            <p:cNvSpPr/>
            <p:nvPr/>
          </p:nvSpPr>
          <p:spPr>
            <a:xfrm>
              <a:off x="35077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Rectangle 1433"/>
            <p:cNvSpPr/>
            <p:nvPr/>
          </p:nvSpPr>
          <p:spPr>
            <a:xfrm>
              <a:off x="36358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Rectangle 1434"/>
            <p:cNvSpPr/>
            <p:nvPr/>
          </p:nvSpPr>
          <p:spPr>
            <a:xfrm>
              <a:off x="37639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Rectangle 1435"/>
            <p:cNvSpPr/>
            <p:nvPr/>
          </p:nvSpPr>
          <p:spPr>
            <a:xfrm>
              <a:off x="38919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Rectangle 1436"/>
            <p:cNvSpPr/>
            <p:nvPr/>
          </p:nvSpPr>
          <p:spPr>
            <a:xfrm>
              <a:off x="40200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Rectangle 1437"/>
            <p:cNvSpPr/>
            <p:nvPr/>
          </p:nvSpPr>
          <p:spPr>
            <a:xfrm>
              <a:off x="41481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Rectangle 1438"/>
            <p:cNvSpPr/>
            <p:nvPr/>
          </p:nvSpPr>
          <p:spPr>
            <a:xfrm>
              <a:off x="42762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Rectangle 1439"/>
            <p:cNvSpPr/>
            <p:nvPr/>
          </p:nvSpPr>
          <p:spPr>
            <a:xfrm>
              <a:off x="44042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Rectangle 1440"/>
            <p:cNvSpPr/>
            <p:nvPr/>
          </p:nvSpPr>
          <p:spPr>
            <a:xfrm>
              <a:off x="45323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Rectangle 1441"/>
            <p:cNvSpPr/>
            <p:nvPr/>
          </p:nvSpPr>
          <p:spPr>
            <a:xfrm>
              <a:off x="46604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Rectangle 1442"/>
            <p:cNvSpPr/>
            <p:nvPr/>
          </p:nvSpPr>
          <p:spPr>
            <a:xfrm>
              <a:off x="47885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Rectangle 1443"/>
            <p:cNvSpPr/>
            <p:nvPr/>
          </p:nvSpPr>
          <p:spPr>
            <a:xfrm>
              <a:off x="49165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Rectangle 1444"/>
            <p:cNvSpPr/>
            <p:nvPr/>
          </p:nvSpPr>
          <p:spPr>
            <a:xfrm>
              <a:off x="50446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Rectangle 1445"/>
            <p:cNvSpPr/>
            <p:nvPr/>
          </p:nvSpPr>
          <p:spPr>
            <a:xfrm>
              <a:off x="51727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Rectangle 1446"/>
            <p:cNvSpPr/>
            <p:nvPr/>
          </p:nvSpPr>
          <p:spPr>
            <a:xfrm>
              <a:off x="53008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Rectangle 1447"/>
            <p:cNvSpPr/>
            <p:nvPr/>
          </p:nvSpPr>
          <p:spPr>
            <a:xfrm>
              <a:off x="54288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Rectangle 1448"/>
            <p:cNvSpPr/>
            <p:nvPr/>
          </p:nvSpPr>
          <p:spPr>
            <a:xfrm>
              <a:off x="55569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Rectangle 1449"/>
            <p:cNvSpPr/>
            <p:nvPr/>
          </p:nvSpPr>
          <p:spPr>
            <a:xfrm>
              <a:off x="56850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Rectangle 1450"/>
            <p:cNvSpPr/>
            <p:nvPr/>
          </p:nvSpPr>
          <p:spPr>
            <a:xfrm>
              <a:off x="58131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Rectangle 1451"/>
            <p:cNvSpPr/>
            <p:nvPr/>
          </p:nvSpPr>
          <p:spPr>
            <a:xfrm>
              <a:off x="59411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Rectangle 1452"/>
            <p:cNvSpPr/>
            <p:nvPr/>
          </p:nvSpPr>
          <p:spPr>
            <a:xfrm>
              <a:off x="60692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Rectangle 1453"/>
            <p:cNvSpPr/>
            <p:nvPr/>
          </p:nvSpPr>
          <p:spPr>
            <a:xfrm>
              <a:off x="61973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Rectangle 1454"/>
            <p:cNvSpPr/>
            <p:nvPr/>
          </p:nvSpPr>
          <p:spPr>
            <a:xfrm>
              <a:off x="63254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Rectangle 1455"/>
            <p:cNvSpPr/>
            <p:nvPr/>
          </p:nvSpPr>
          <p:spPr>
            <a:xfrm>
              <a:off x="64534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Rectangle 1456"/>
            <p:cNvSpPr/>
            <p:nvPr/>
          </p:nvSpPr>
          <p:spPr>
            <a:xfrm>
              <a:off x="65815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Rectangle 1457"/>
            <p:cNvSpPr/>
            <p:nvPr/>
          </p:nvSpPr>
          <p:spPr>
            <a:xfrm>
              <a:off x="67096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Rectangle 1458"/>
            <p:cNvSpPr/>
            <p:nvPr/>
          </p:nvSpPr>
          <p:spPr>
            <a:xfrm>
              <a:off x="68377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Rectangle 1459"/>
            <p:cNvSpPr/>
            <p:nvPr/>
          </p:nvSpPr>
          <p:spPr>
            <a:xfrm>
              <a:off x="69657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Rectangle 1460"/>
            <p:cNvSpPr/>
            <p:nvPr/>
          </p:nvSpPr>
          <p:spPr>
            <a:xfrm>
              <a:off x="70938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Rectangle 1461"/>
            <p:cNvSpPr/>
            <p:nvPr/>
          </p:nvSpPr>
          <p:spPr>
            <a:xfrm>
              <a:off x="72219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Rectangle 1462"/>
            <p:cNvSpPr/>
            <p:nvPr/>
          </p:nvSpPr>
          <p:spPr>
            <a:xfrm>
              <a:off x="73500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Rectangle 1463"/>
            <p:cNvSpPr/>
            <p:nvPr/>
          </p:nvSpPr>
          <p:spPr>
            <a:xfrm>
              <a:off x="74780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Rectangle 1464"/>
            <p:cNvSpPr/>
            <p:nvPr/>
          </p:nvSpPr>
          <p:spPr>
            <a:xfrm>
              <a:off x="76061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Rectangle 1465"/>
            <p:cNvSpPr/>
            <p:nvPr/>
          </p:nvSpPr>
          <p:spPr>
            <a:xfrm>
              <a:off x="77342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Rectangle 1466"/>
            <p:cNvSpPr/>
            <p:nvPr/>
          </p:nvSpPr>
          <p:spPr>
            <a:xfrm>
              <a:off x="78623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Rectangle 1467"/>
            <p:cNvSpPr/>
            <p:nvPr/>
          </p:nvSpPr>
          <p:spPr>
            <a:xfrm>
              <a:off x="79903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Rectangle 1468"/>
            <p:cNvSpPr/>
            <p:nvPr/>
          </p:nvSpPr>
          <p:spPr>
            <a:xfrm>
              <a:off x="81184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Rectangle 1469"/>
            <p:cNvSpPr/>
            <p:nvPr/>
          </p:nvSpPr>
          <p:spPr>
            <a:xfrm>
              <a:off x="82465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Rectangle 1470"/>
            <p:cNvSpPr/>
            <p:nvPr/>
          </p:nvSpPr>
          <p:spPr>
            <a:xfrm>
              <a:off x="837462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Rectangle 1471"/>
            <p:cNvSpPr/>
            <p:nvPr/>
          </p:nvSpPr>
          <p:spPr>
            <a:xfrm>
              <a:off x="850269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Rectangle 1472"/>
            <p:cNvSpPr/>
            <p:nvPr/>
          </p:nvSpPr>
          <p:spPr>
            <a:xfrm>
              <a:off x="8630774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Rectangle 1473"/>
            <p:cNvSpPr/>
            <p:nvPr/>
          </p:nvSpPr>
          <p:spPr>
            <a:xfrm>
              <a:off x="8758849" y="5661526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Rectangle 1474"/>
            <p:cNvSpPr/>
            <p:nvPr/>
          </p:nvSpPr>
          <p:spPr>
            <a:xfrm>
              <a:off x="8758849" y="580026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Rectangle 1475"/>
            <p:cNvSpPr/>
            <p:nvPr/>
          </p:nvSpPr>
          <p:spPr>
            <a:xfrm>
              <a:off x="48473" y="6080931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Rectangle 1476"/>
            <p:cNvSpPr/>
            <p:nvPr/>
          </p:nvSpPr>
          <p:spPr>
            <a:xfrm>
              <a:off x="497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Rectangle 1477"/>
            <p:cNvSpPr/>
            <p:nvPr/>
          </p:nvSpPr>
          <p:spPr>
            <a:xfrm>
              <a:off x="1778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Rectangle 1478"/>
            <p:cNvSpPr/>
            <p:nvPr/>
          </p:nvSpPr>
          <p:spPr>
            <a:xfrm>
              <a:off x="3058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0" name="Rectangle 1479"/>
            <p:cNvSpPr/>
            <p:nvPr/>
          </p:nvSpPr>
          <p:spPr>
            <a:xfrm>
              <a:off x="4339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Rectangle 1480"/>
            <p:cNvSpPr/>
            <p:nvPr/>
          </p:nvSpPr>
          <p:spPr>
            <a:xfrm>
              <a:off x="5620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Rectangle 1481"/>
            <p:cNvSpPr/>
            <p:nvPr/>
          </p:nvSpPr>
          <p:spPr>
            <a:xfrm>
              <a:off x="6901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Rectangle 1482"/>
            <p:cNvSpPr/>
            <p:nvPr/>
          </p:nvSpPr>
          <p:spPr>
            <a:xfrm>
              <a:off x="8181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Rectangle 1483"/>
            <p:cNvSpPr/>
            <p:nvPr/>
          </p:nvSpPr>
          <p:spPr>
            <a:xfrm>
              <a:off x="9462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Rectangle 1484"/>
            <p:cNvSpPr/>
            <p:nvPr/>
          </p:nvSpPr>
          <p:spPr>
            <a:xfrm>
              <a:off x="10743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Rectangle 1485"/>
            <p:cNvSpPr/>
            <p:nvPr/>
          </p:nvSpPr>
          <p:spPr>
            <a:xfrm>
              <a:off x="12024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Rectangle 1486"/>
            <p:cNvSpPr/>
            <p:nvPr/>
          </p:nvSpPr>
          <p:spPr>
            <a:xfrm>
              <a:off x="13304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Rectangle 1487"/>
            <p:cNvSpPr/>
            <p:nvPr/>
          </p:nvSpPr>
          <p:spPr>
            <a:xfrm>
              <a:off x="14585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Rectangle 1488"/>
            <p:cNvSpPr/>
            <p:nvPr/>
          </p:nvSpPr>
          <p:spPr>
            <a:xfrm>
              <a:off x="15866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Rectangle 1489"/>
            <p:cNvSpPr/>
            <p:nvPr/>
          </p:nvSpPr>
          <p:spPr>
            <a:xfrm>
              <a:off x="17147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Rectangle 1490"/>
            <p:cNvSpPr/>
            <p:nvPr/>
          </p:nvSpPr>
          <p:spPr>
            <a:xfrm>
              <a:off x="18427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Rectangle 1491"/>
            <p:cNvSpPr/>
            <p:nvPr/>
          </p:nvSpPr>
          <p:spPr>
            <a:xfrm>
              <a:off x="19708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Rectangle 1492"/>
            <p:cNvSpPr/>
            <p:nvPr/>
          </p:nvSpPr>
          <p:spPr>
            <a:xfrm>
              <a:off x="20989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Rectangle 1493"/>
            <p:cNvSpPr/>
            <p:nvPr/>
          </p:nvSpPr>
          <p:spPr>
            <a:xfrm>
              <a:off x="22270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Rectangle 1494"/>
            <p:cNvSpPr/>
            <p:nvPr/>
          </p:nvSpPr>
          <p:spPr>
            <a:xfrm>
              <a:off x="23550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Rectangle 1495"/>
            <p:cNvSpPr/>
            <p:nvPr/>
          </p:nvSpPr>
          <p:spPr>
            <a:xfrm>
              <a:off x="24831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7" name="Rectangle 1496"/>
            <p:cNvSpPr/>
            <p:nvPr/>
          </p:nvSpPr>
          <p:spPr>
            <a:xfrm>
              <a:off x="26112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8" name="Rectangle 1497"/>
            <p:cNvSpPr/>
            <p:nvPr/>
          </p:nvSpPr>
          <p:spPr>
            <a:xfrm>
              <a:off x="27393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Rectangle 1498"/>
            <p:cNvSpPr/>
            <p:nvPr/>
          </p:nvSpPr>
          <p:spPr>
            <a:xfrm>
              <a:off x="28673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Rectangle 1499"/>
            <p:cNvSpPr/>
            <p:nvPr/>
          </p:nvSpPr>
          <p:spPr>
            <a:xfrm>
              <a:off x="29954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1" name="Rectangle 1500"/>
            <p:cNvSpPr/>
            <p:nvPr/>
          </p:nvSpPr>
          <p:spPr>
            <a:xfrm>
              <a:off x="31235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2" name="Rectangle 1501"/>
            <p:cNvSpPr/>
            <p:nvPr/>
          </p:nvSpPr>
          <p:spPr>
            <a:xfrm>
              <a:off x="32516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Rectangle 1502"/>
            <p:cNvSpPr/>
            <p:nvPr/>
          </p:nvSpPr>
          <p:spPr>
            <a:xfrm>
              <a:off x="33796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Rectangle 1503"/>
            <p:cNvSpPr/>
            <p:nvPr/>
          </p:nvSpPr>
          <p:spPr>
            <a:xfrm>
              <a:off x="35077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Rectangle 1504"/>
            <p:cNvSpPr/>
            <p:nvPr/>
          </p:nvSpPr>
          <p:spPr>
            <a:xfrm>
              <a:off x="36358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Rectangle 1505"/>
            <p:cNvSpPr/>
            <p:nvPr/>
          </p:nvSpPr>
          <p:spPr>
            <a:xfrm>
              <a:off x="37639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Rectangle 1506"/>
            <p:cNvSpPr/>
            <p:nvPr/>
          </p:nvSpPr>
          <p:spPr>
            <a:xfrm>
              <a:off x="38919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Rectangle 1507"/>
            <p:cNvSpPr/>
            <p:nvPr/>
          </p:nvSpPr>
          <p:spPr>
            <a:xfrm>
              <a:off x="40200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Rectangle 1508"/>
            <p:cNvSpPr/>
            <p:nvPr/>
          </p:nvSpPr>
          <p:spPr>
            <a:xfrm>
              <a:off x="41481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Rectangle 1509"/>
            <p:cNvSpPr/>
            <p:nvPr/>
          </p:nvSpPr>
          <p:spPr>
            <a:xfrm>
              <a:off x="42762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Rectangle 1510"/>
            <p:cNvSpPr/>
            <p:nvPr/>
          </p:nvSpPr>
          <p:spPr>
            <a:xfrm>
              <a:off x="44042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2" name="Rectangle 1511"/>
            <p:cNvSpPr/>
            <p:nvPr/>
          </p:nvSpPr>
          <p:spPr>
            <a:xfrm>
              <a:off x="45323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3" name="Rectangle 1512"/>
            <p:cNvSpPr/>
            <p:nvPr/>
          </p:nvSpPr>
          <p:spPr>
            <a:xfrm>
              <a:off x="46604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Rectangle 1513"/>
            <p:cNvSpPr/>
            <p:nvPr/>
          </p:nvSpPr>
          <p:spPr>
            <a:xfrm>
              <a:off x="47885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5" name="Rectangle 1514"/>
            <p:cNvSpPr/>
            <p:nvPr/>
          </p:nvSpPr>
          <p:spPr>
            <a:xfrm>
              <a:off x="49165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6" name="Rectangle 1515"/>
            <p:cNvSpPr/>
            <p:nvPr/>
          </p:nvSpPr>
          <p:spPr>
            <a:xfrm>
              <a:off x="50446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Rectangle 1516"/>
            <p:cNvSpPr/>
            <p:nvPr/>
          </p:nvSpPr>
          <p:spPr>
            <a:xfrm>
              <a:off x="51727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Rectangle 1517"/>
            <p:cNvSpPr/>
            <p:nvPr/>
          </p:nvSpPr>
          <p:spPr>
            <a:xfrm>
              <a:off x="53008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Rectangle 1518"/>
            <p:cNvSpPr/>
            <p:nvPr/>
          </p:nvSpPr>
          <p:spPr>
            <a:xfrm>
              <a:off x="54288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Rectangle 1519"/>
            <p:cNvSpPr/>
            <p:nvPr/>
          </p:nvSpPr>
          <p:spPr>
            <a:xfrm>
              <a:off x="55569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Rectangle 1520"/>
            <p:cNvSpPr/>
            <p:nvPr/>
          </p:nvSpPr>
          <p:spPr>
            <a:xfrm>
              <a:off x="56850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Rectangle 1521"/>
            <p:cNvSpPr/>
            <p:nvPr/>
          </p:nvSpPr>
          <p:spPr>
            <a:xfrm>
              <a:off x="58131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3" name="Rectangle 1522"/>
            <p:cNvSpPr/>
            <p:nvPr/>
          </p:nvSpPr>
          <p:spPr>
            <a:xfrm>
              <a:off x="59411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4" name="Rectangle 1523"/>
            <p:cNvSpPr/>
            <p:nvPr/>
          </p:nvSpPr>
          <p:spPr>
            <a:xfrm>
              <a:off x="60692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Rectangle 1524"/>
            <p:cNvSpPr/>
            <p:nvPr/>
          </p:nvSpPr>
          <p:spPr>
            <a:xfrm>
              <a:off x="61973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6" name="Rectangle 1525"/>
            <p:cNvSpPr/>
            <p:nvPr/>
          </p:nvSpPr>
          <p:spPr>
            <a:xfrm>
              <a:off x="63254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7" name="Rectangle 1526"/>
            <p:cNvSpPr/>
            <p:nvPr/>
          </p:nvSpPr>
          <p:spPr>
            <a:xfrm>
              <a:off x="64534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Rectangle 1527"/>
            <p:cNvSpPr/>
            <p:nvPr/>
          </p:nvSpPr>
          <p:spPr>
            <a:xfrm>
              <a:off x="65815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Rectangle 1528"/>
            <p:cNvSpPr/>
            <p:nvPr/>
          </p:nvSpPr>
          <p:spPr>
            <a:xfrm>
              <a:off x="67096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0" name="Rectangle 1529"/>
            <p:cNvSpPr/>
            <p:nvPr/>
          </p:nvSpPr>
          <p:spPr>
            <a:xfrm>
              <a:off x="68377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1" name="Rectangle 1530"/>
            <p:cNvSpPr/>
            <p:nvPr/>
          </p:nvSpPr>
          <p:spPr>
            <a:xfrm>
              <a:off x="69657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Rectangle 1531"/>
            <p:cNvSpPr/>
            <p:nvPr/>
          </p:nvSpPr>
          <p:spPr>
            <a:xfrm>
              <a:off x="70938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3" name="Rectangle 1532"/>
            <p:cNvSpPr/>
            <p:nvPr/>
          </p:nvSpPr>
          <p:spPr>
            <a:xfrm>
              <a:off x="72219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4" name="Rectangle 1533"/>
            <p:cNvSpPr/>
            <p:nvPr/>
          </p:nvSpPr>
          <p:spPr>
            <a:xfrm>
              <a:off x="73500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Rectangle 1534"/>
            <p:cNvSpPr/>
            <p:nvPr/>
          </p:nvSpPr>
          <p:spPr>
            <a:xfrm>
              <a:off x="74780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Rectangle 1535"/>
            <p:cNvSpPr/>
            <p:nvPr/>
          </p:nvSpPr>
          <p:spPr>
            <a:xfrm>
              <a:off x="76061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Rectangle 1536"/>
            <p:cNvSpPr/>
            <p:nvPr/>
          </p:nvSpPr>
          <p:spPr>
            <a:xfrm>
              <a:off x="77342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Rectangle 1537"/>
            <p:cNvSpPr/>
            <p:nvPr/>
          </p:nvSpPr>
          <p:spPr>
            <a:xfrm>
              <a:off x="78623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Rectangle 1538"/>
            <p:cNvSpPr/>
            <p:nvPr/>
          </p:nvSpPr>
          <p:spPr>
            <a:xfrm>
              <a:off x="79903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Rectangle 1539"/>
            <p:cNvSpPr/>
            <p:nvPr/>
          </p:nvSpPr>
          <p:spPr>
            <a:xfrm>
              <a:off x="81184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Rectangle 1540"/>
            <p:cNvSpPr/>
            <p:nvPr/>
          </p:nvSpPr>
          <p:spPr>
            <a:xfrm>
              <a:off x="82465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Rectangle 1541"/>
            <p:cNvSpPr/>
            <p:nvPr/>
          </p:nvSpPr>
          <p:spPr>
            <a:xfrm>
              <a:off x="837462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Rectangle 1542"/>
            <p:cNvSpPr/>
            <p:nvPr/>
          </p:nvSpPr>
          <p:spPr>
            <a:xfrm>
              <a:off x="850269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Rectangle 1543"/>
            <p:cNvSpPr/>
            <p:nvPr/>
          </p:nvSpPr>
          <p:spPr>
            <a:xfrm>
              <a:off x="8630774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5" name="Rectangle 1544"/>
            <p:cNvSpPr/>
            <p:nvPr/>
          </p:nvSpPr>
          <p:spPr>
            <a:xfrm>
              <a:off x="8758849" y="5938994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6" name="Rectangle 1545"/>
            <p:cNvSpPr/>
            <p:nvPr/>
          </p:nvSpPr>
          <p:spPr>
            <a:xfrm>
              <a:off x="497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Rectangle 1546"/>
            <p:cNvSpPr/>
            <p:nvPr/>
          </p:nvSpPr>
          <p:spPr>
            <a:xfrm>
              <a:off x="1778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8" name="Rectangle 1547"/>
            <p:cNvSpPr/>
            <p:nvPr/>
          </p:nvSpPr>
          <p:spPr>
            <a:xfrm>
              <a:off x="3058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9" name="Rectangle 1548"/>
            <p:cNvSpPr/>
            <p:nvPr/>
          </p:nvSpPr>
          <p:spPr>
            <a:xfrm>
              <a:off x="4339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Rectangle 1549"/>
            <p:cNvSpPr/>
            <p:nvPr/>
          </p:nvSpPr>
          <p:spPr>
            <a:xfrm>
              <a:off x="5620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Rectangle 1550"/>
            <p:cNvSpPr/>
            <p:nvPr/>
          </p:nvSpPr>
          <p:spPr>
            <a:xfrm>
              <a:off x="6901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Rectangle 1551"/>
            <p:cNvSpPr/>
            <p:nvPr/>
          </p:nvSpPr>
          <p:spPr>
            <a:xfrm>
              <a:off x="8181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Rectangle 1552"/>
            <p:cNvSpPr/>
            <p:nvPr/>
          </p:nvSpPr>
          <p:spPr>
            <a:xfrm>
              <a:off x="9462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Rectangle 1553"/>
            <p:cNvSpPr/>
            <p:nvPr/>
          </p:nvSpPr>
          <p:spPr>
            <a:xfrm>
              <a:off x="10743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Rectangle 1554"/>
            <p:cNvSpPr/>
            <p:nvPr/>
          </p:nvSpPr>
          <p:spPr>
            <a:xfrm>
              <a:off x="12024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Rectangle 1555"/>
            <p:cNvSpPr/>
            <p:nvPr/>
          </p:nvSpPr>
          <p:spPr>
            <a:xfrm>
              <a:off x="13304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Rectangle 1556"/>
            <p:cNvSpPr/>
            <p:nvPr/>
          </p:nvSpPr>
          <p:spPr>
            <a:xfrm>
              <a:off x="14585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Rectangle 1557"/>
            <p:cNvSpPr/>
            <p:nvPr/>
          </p:nvSpPr>
          <p:spPr>
            <a:xfrm>
              <a:off x="15866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Rectangle 1558"/>
            <p:cNvSpPr/>
            <p:nvPr/>
          </p:nvSpPr>
          <p:spPr>
            <a:xfrm>
              <a:off x="17147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Rectangle 1559"/>
            <p:cNvSpPr/>
            <p:nvPr/>
          </p:nvSpPr>
          <p:spPr>
            <a:xfrm>
              <a:off x="18427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Rectangle 1560"/>
            <p:cNvSpPr/>
            <p:nvPr/>
          </p:nvSpPr>
          <p:spPr>
            <a:xfrm>
              <a:off x="19708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2" name="Rectangle 1561"/>
            <p:cNvSpPr/>
            <p:nvPr/>
          </p:nvSpPr>
          <p:spPr>
            <a:xfrm>
              <a:off x="20989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3" name="Rectangle 1562"/>
            <p:cNvSpPr/>
            <p:nvPr/>
          </p:nvSpPr>
          <p:spPr>
            <a:xfrm>
              <a:off x="22270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Rectangle 1563"/>
            <p:cNvSpPr/>
            <p:nvPr/>
          </p:nvSpPr>
          <p:spPr>
            <a:xfrm>
              <a:off x="23550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Rectangle 1564"/>
            <p:cNvSpPr/>
            <p:nvPr/>
          </p:nvSpPr>
          <p:spPr>
            <a:xfrm>
              <a:off x="24831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6" name="Rectangle 1565"/>
            <p:cNvSpPr/>
            <p:nvPr/>
          </p:nvSpPr>
          <p:spPr>
            <a:xfrm>
              <a:off x="26112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7" name="Rectangle 1566"/>
            <p:cNvSpPr/>
            <p:nvPr/>
          </p:nvSpPr>
          <p:spPr>
            <a:xfrm>
              <a:off x="27393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Rectangle 1567"/>
            <p:cNvSpPr/>
            <p:nvPr/>
          </p:nvSpPr>
          <p:spPr>
            <a:xfrm>
              <a:off x="28673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Rectangle 1568"/>
            <p:cNvSpPr/>
            <p:nvPr/>
          </p:nvSpPr>
          <p:spPr>
            <a:xfrm>
              <a:off x="29954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Rectangle 1569"/>
            <p:cNvSpPr/>
            <p:nvPr/>
          </p:nvSpPr>
          <p:spPr>
            <a:xfrm>
              <a:off x="31235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Rectangle 1570"/>
            <p:cNvSpPr/>
            <p:nvPr/>
          </p:nvSpPr>
          <p:spPr>
            <a:xfrm>
              <a:off x="32516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Rectangle 1571"/>
            <p:cNvSpPr/>
            <p:nvPr/>
          </p:nvSpPr>
          <p:spPr>
            <a:xfrm>
              <a:off x="33796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Rectangle 1572"/>
            <p:cNvSpPr/>
            <p:nvPr/>
          </p:nvSpPr>
          <p:spPr>
            <a:xfrm>
              <a:off x="35077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Rectangle 1573"/>
            <p:cNvSpPr/>
            <p:nvPr/>
          </p:nvSpPr>
          <p:spPr>
            <a:xfrm>
              <a:off x="36358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Rectangle 1574"/>
            <p:cNvSpPr/>
            <p:nvPr/>
          </p:nvSpPr>
          <p:spPr>
            <a:xfrm>
              <a:off x="37639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Rectangle 1575"/>
            <p:cNvSpPr/>
            <p:nvPr/>
          </p:nvSpPr>
          <p:spPr>
            <a:xfrm>
              <a:off x="38919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Rectangle 1576"/>
            <p:cNvSpPr/>
            <p:nvPr/>
          </p:nvSpPr>
          <p:spPr>
            <a:xfrm>
              <a:off x="40200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Rectangle 1577"/>
            <p:cNvSpPr/>
            <p:nvPr/>
          </p:nvSpPr>
          <p:spPr>
            <a:xfrm>
              <a:off x="41481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Rectangle 1578"/>
            <p:cNvSpPr/>
            <p:nvPr/>
          </p:nvSpPr>
          <p:spPr>
            <a:xfrm>
              <a:off x="42762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Rectangle 1579"/>
            <p:cNvSpPr/>
            <p:nvPr/>
          </p:nvSpPr>
          <p:spPr>
            <a:xfrm>
              <a:off x="44042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Rectangle 1580"/>
            <p:cNvSpPr/>
            <p:nvPr/>
          </p:nvSpPr>
          <p:spPr>
            <a:xfrm>
              <a:off x="45323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Rectangle 1581"/>
            <p:cNvSpPr/>
            <p:nvPr/>
          </p:nvSpPr>
          <p:spPr>
            <a:xfrm>
              <a:off x="46604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Rectangle 1582"/>
            <p:cNvSpPr/>
            <p:nvPr/>
          </p:nvSpPr>
          <p:spPr>
            <a:xfrm>
              <a:off x="47885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Rectangle 1583"/>
            <p:cNvSpPr/>
            <p:nvPr/>
          </p:nvSpPr>
          <p:spPr>
            <a:xfrm>
              <a:off x="49165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Rectangle 1584"/>
            <p:cNvSpPr/>
            <p:nvPr/>
          </p:nvSpPr>
          <p:spPr>
            <a:xfrm>
              <a:off x="50446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Rectangle 1585"/>
            <p:cNvSpPr/>
            <p:nvPr/>
          </p:nvSpPr>
          <p:spPr>
            <a:xfrm>
              <a:off x="51727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Rectangle 1586"/>
            <p:cNvSpPr/>
            <p:nvPr/>
          </p:nvSpPr>
          <p:spPr>
            <a:xfrm>
              <a:off x="53008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Rectangle 1587"/>
            <p:cNvSpPr/>
            <p:nvPr/>
          </p:nvSpPr>
          <p:spPr>
            <a:xfrm>
              <a:off x="54288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Rectangle 1588"/>
            <p:cNvSpPr/>
            <p:nvPr/>
          </p:nvSpPr>
          <p:spPr>
            <a:xfrm>
              <a:off x="55569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0" name="Rectangle 1589"/>
            <p:cNvSpPr/>
            <p:nvPr/>
          </p:nvSpPr>
          <p:spPr>
            <a:xfrm>
              <a:off x="56850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1" name="Rectangle 1590"/>
            <p:cNvSpPr/>
            <p:nvPr/>
          </p:nvSpPr>
          <p:spPr>
            <a:xfrm>
              <a:off x="58131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2" name="Rectangle 1591"/>
            <p:cNvSpPr/>
            <p:nvPr/>
          </p:nvSpPr>
          <p:spPr>
            <a:xfrm>
              <a:off x="59411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Rectangle 1592"/>
            <p:cNvSpPr/>
            <p:nvPr/>
          </p:nvSpPr>
          <p:spPr>
            <a:xfrm>
              <a:off x="60692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Rectangle 1593"/>
            <p:cNvSpPr/>
            <p:nvPr/>
          </p:nvSpPr>
          <p:spPr>
            <a:xfrm>
              <a:off x="61973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Rectangle 1594"/>
            <p:cNvSpPr/>
            <p:nvPr/>
          </p:nvSpPr>
          <p:spPr>
            <a:xfrm>
              <a:off x="63254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Rectangle 1595"/>
            <p:cNvSpPr/>
            <p:nvPr/>
          </p:nvSpPr>
          <p:spPr>
            <a:xfrm>
              <a:off x="64534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Rectangle 1596"/>
            <p:cNvSpPr/>
            <p:nvPr/>
          </p:nvSpPr>
          <p:spPr>
            <a:xfrm>
              <a:off x="65815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Rectangle 1597"/>
            <p:cNvSpPr/>
            <p:nvPr/>
          </p:nvSpPr>
          <p:spPr>
            <a:xfrm>
              <a:off x="67096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Rectangle 1598"/>
            <p:cNvSpPr/>
            <p:nvPr/>
          </p:nvSpPr>
          <p:spPr>
            <a:xfrm>
              <a:off x="68377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Rectangle 1599"/>
            <p:cNvSpPr/>
            <p:nvPr/>
          </p:nvSpPr>
          <p:spPr>
            <a:xfrm>
              <a:off x="69657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1" name="Rectangle 1600"/>
            <p:cNvSpPr/>
            <p:nvPr/>
          </p:nvSpPr>
          <p:spPr>
            <a:xfrm>
              <a:off x="70938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Rectangle 1601"/>
            <p:cNvSpPr/>
            <p:nvPr/>
          </p:nvSpPr>
          <p:spPr>
            <a:xfrm>
              <a:off x="72219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Rectangle 1602"/>
            <p:cNvSpPr/>
            <p:nvPr/>
          </p:nvSpPr>
          <p:spPr>
            <a:xfrm>
              <a:off x="73500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4" name="Rectangle 1603"/>
            <p:cNvSpPr/>
            <p:nvPr/>
          </p:nvSpPr>
          <p:spPr>
            <a:xfrm>
              <a:off x="74780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5" name="Rectangle 1604"/>
            <p:cNvSpPr/>
            <p:nvPr/>
          </p:nvSpPr>
          <p:spPr>
            <a:xfrm>
              <a:off x="76061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Rectangle 1605"/>
            <p:cNvSpPr/>
            <p:nvPr/>
          </p:nvSpPr>
          <p:spPr>
            <a:xfrm>
              <a:off x="77342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7" name="Rectangle 1606"/>
            <p:cNvSpPr/>
            <p:nvPr/>
          </p:nvSpPr>
          <p:spPr>
            <a:xfrm>
              <a:off x="78623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8" name="Rectangle 1607"/>
            <p:cNvSpPr/>
            <p:nvPr/>
          </p:nvSpPr>
          <p:spPr>
            <a:xfrm>
              <a:off x="79903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9" name="Rectangle 1608"/>
            <p:cNvSpPr/>
            <p:nvPr/>
          </p:nvSpPr>
          <p:spPr>
            <a:xfrm>
              <a:off x="81184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0" name="Rectangle 1609"/>
            <p:cNvSpPr/>
            <p:nvPr/>
          </p:nvSpPr>
          <p:spPr>
            <a:xfrm>
              <a:off x="82465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1" name="Rectangle 1610"/>
            <p:cNvSpPr/>
            <p:nvPr/>
          </p:nvSpPr>
          <p:spPr>
            <a:xfrm>
              <a:off x="837462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2" name="Rectangle 1611"/>
            <p:cNvSpPr/>
            <p:nvPr/>
          </p:nvSpPr>
          <p:spPr>
            <a:xfrm>
              <a:off x="850269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3" name="Rectangle 1612"/>
            <p:cNvSpPr/>
            <p:nvPr/>
          </p:nvSpPr>
          <p:spPr>
            <a:xfrm>
              <a:off x="8630774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4" name="Rectangle 1613"/>
            <p:cNvSpPr/>
            <p:nvPr/>
          </p:nvSpPr>
          <p:spPr>
            <a:xfrm>
              <a:off x="8758849" y="6219665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5" name="Rectangle 1614"/>
            <p:cNvSpPr/>
            <p:nvPr/>
          </p:nvSpPr>
          <p:spPr>
            <a:xfrm>
              <a:off x="8758849" y="6358399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6" name="Rectangle 1615"/>
            <p:cNvSpPr/>
            <p:nvPr/>
          </p:nvSpPr>
          <p:spPr>
            <a:xfrm>
              <a:off x="48473" y="6639070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7" name="Rectangle 1616"/>
            <p:cNvSpPr/>
            <p:nvPr/>
          </p:nvSpPr>
          <p:spPr>
            <a:xfrm>
              <a:off x="497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8" name="Rectangle 1617"/>
            <p:cNvSpPr/>
            <p:nvPr/>
          </p:nvSpPr>
          <p:spPr>
            <a:xfrm>
              <a:off x="1778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9" name="Rectangle 1618"/>
            <p:cNvSpPr/>
            <p:nvPr/>
          </p:nvSpPr>
          <p:spPr>
            <a:xfrm>
              <a:off x="3058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0" name="Rectangle 1619"/>
            <p:cNvSpPr/>
            <p:nvPr/>
          </p:nvSpPr>
          <p:spPr>
            <a:xfrm>
              <a:off x="4339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1" name="Rectangle 1620"/>
            <p:cNvSpPr/>
            <p:nvPr/>
          </p:nvSpPr>
          <p:spPr>
            <a:xfrm>
              <a:off x="5620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2" name="Rectangle 1621"/>
            <p:cNvSpPr/>
            <p:nvPr/>
          </p:nvSpPr>
          <p:spPr>
            <a:xfrm>
              <a:off x="6901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3" name="Rectangle 1622"/>
            <p:cNvSpPr/>
            <p:nvPr/>
          </p:nvSpPr>
          <p:spPr>
            <a:xfrm>
              <a:off x="8181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4" name="Rectangle 1623"/>
            <p:cNvSpPr/>
            <p:nvPr/>
          </p:nvSpPr>
          <p:spPr>
            <a:xfrm>
              <a:off x="9462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5" name="Rectangle 1624"/>
            <p:cNvSpPr/>
            <p:nvPr/>
          </p:nvSpPr>
          <p:spPr>
            <a:xfrm>
              <a:off x="10743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6" name="Rectangle 1625"/>
            <p:cNvSpPr/>
            <p:nvPr/>
          </p:nvSpPr>
          <p:spPr>
            <a:xfrm>
              <a:off x="12024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7" name="Rectangle 1626"/>
            <p:cNvSpPr/>
            <p:nvPr/>
          </p:nvSpPr>
          <p:spPr>
            <a:xfrm>
              <a:off x="13304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8" name="Rectangle 1627"/>
            <p:cNvSpPr/>
            <p:nvPr/>
          </p:nvSpPr>
          <p:spPr>
            <a:xfrm>
              <a:off x="14585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9" name="Rectangle 1628"/>
            <p:cNvSpPr/>
            <p:nvPr/>
          </p:nvSpPr>
          <p:spPr>
            <a:xfrm>
              <a:off x="15866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0" name="Rectangle 1629"/>
            <p:cNvSpPr/>
            <p:nvPr/>
          </p:nvSpPr>
          <p:spPr>
            <a:xfrm>
              <a:off x="17147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1" name="Rectangle 1630"/>
            <p:cNvSpPr/>
            <p:nvPr/>
          </p:nvSpPr>
          <p:spPr>
            <a:xfrm>
              <a:off x="18427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2" name="Rectangle 1631"/>
            <p:cNvSpPr/>
            <p:nvPr/>
          </p:nvSpPr>
          <p:spPr>
            <a:xfrm>
              <a:off x="19708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3" name="Rectangle 1632"/>
            <p:cNvSpPr/>
            <p:nvPr/>
          </p:nvSpPr>
          <p:spPr>
            <a:xfrm>
              <a:off x="20989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4" name="Rectangle 1633"/>
            <p:cNvSpPr/>
            <p:nvPr/>
          </p:nvSpPr>
          <p:spPr>
            <a:xfrm>
              <a:off x="22270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5" name="Rectangle 1634"/>
            <p:cNvSpPr/>
            <p:nvPr/>
          </p:nvSpPr>
          <p:spPr>
            <a:xfrm>
              <a:off x="23550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6" name="Rectangle 1635"/>
            <p:cNvSpPr/>
            <p:nvPr/>
          </p:nvSpPr>
          <p:spPr>
            <a:xfrm>
              <a:off x="24831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7" name="Rectangle 1636"/>
            <p:cNvSpPr/>
            <p:nvPr/>
          </p:nvSpPr>
          <p:spPr>
            <a:xfrm>
              <a:off x="26112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8" name="Rectangle 1637"/>
            <p:cNvSpPr/>
            <p:nvPr/>
          </p:nvSpPr>
          <p:spPr>
            <a:xfrm>
              <a:off x="27393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9" name="Rectangle 1638"/>
            <p:cNvSpPr/>
            <p:nvPr/>
          </p:nvSpPr>
          <p:spPr>
            <a:xfrm>
              <a:off x="28673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0" name="Rectangle 1639"/>
            <p:cNvSpPr/>
            <p:nvPr/>
          </p:nvSpPr>
          <p:spPr>
            <a:xfrm>
              <a:off x="29954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1" name="Rectangle 1640"/>
            <p:cNvSpPr/>
            <p:nvPr/>
          </p:nvSpPr>
          <p:spPr>
            <a:xfrm>
              <a:off x="31235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2" name="Rectangle 1641"/>
            <p:cNvSpPr/>
            <p:nvPr/>
          </p:nvSpPr>
          <p:spPr>
            <a:xfrm>
              <a:off x="32516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3" name="Rectangle 1642"/>
            <p:cNvSpPr/>
            <p:nvPr/>
          </p:nvSpPr>
          <p:spPr>
            <a:xfrm>
              <a:off x="33796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4" name="Rectangle 1643"/>
            <p:cNvSpPr/>
            <p:nvPr/>
          </p:nvSpPr>
          <p:spPr>
            <a:xfrm>
              <a:off x="35077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5" name="Rectangle 1644"/>
            <p:cNvSpPr/>
            <p:nvPr/>
          </p:nvSpPr>
          <p:spPr>
            <a:xfrm>
              <a:off x="36358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6" name="Rectangle 1645"/>
            <p:cNvSpPr/>
            <p:nvPr/>
          </p:nvSpPr>
          <p:spPr>
            <a:xfrm>
              <a:off x="37639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7" name="Rectangle 1646"/>
            <p:cNvSpPr/>
            <p:nvPr/>
          </p:nvSpPr>
          <p:spPr>
            <a:xfrm>
              <a:off x="38919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8" name="Rectangle 1647"/>
            <p:cNvSpPr/>
            <p:nvPr/>
          </p:nvSpPr>
          <p:spPr>
            <a:xfrm>
              <a:off x="40200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9" name="Rectangle 1648"/>
            <p:cNvSpPr/>
            <p:nvPr/>
          </p:nvSpPr>
          <p:spPr>
            <a:xfrm>
              <a:off x="41481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0" name="Rectangle 1649"/>
            <p:cNvSpPr/>
            <p:nvPr/>
          </p:nvSpPr>
          <p:spPr>
            <a:xfrm>
              <a:off x="42762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1" name="Rectangle 1650"/>
            <p:cNvSpPr/>
            <p:nvPr/>
          </p:nvSpPr>
          <p:spPr>
            <a:xfrm>
              <a:off x="44042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2" name="Rectangle 1651"/>
            <p:cNvSpPr/>
            <p:nvPr/>
          </p:nvSpPr>
          <p:spPr>
            <a:xfrm>
              <a:off x="45323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3" name="Rectangle 1652"/>
            <p:cNvSpPr/>
            <p:nvPr/>
          </p:nvSpPr>
          <p:spPr>
            <a:xfrm>
              <a:off x="46604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4" name="Rectangle 1653"/>
            <p:cNvSpPr/>
            <p:nvPr/>
          </p:nvSpPr>
          <p:spPr>
            <a:xfrm>
              <a:off x="47885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5" name="Rectangle 1654"/>
            <p:cNvSpPr/>
            <p:nvPr/>
          </p:nvSpPr>
          <p:spPr>
            <a:xfrm>
              <a:off x="49165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6" name="Rectangle 1655"/>
            <p:cNvSpPr/>
            <p:nvPr/>
          </p:nvSpPr>
          <p:spPr>
            <a:xfrm>
              <a:off x="50446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7" name="Rectangle 1656"/>
            <p:cNvSpPr/>
            <p:nvPr/>
          </p:nvSpPr>
          <p:spPr>
            <a:xfrm>
              <a:off x="51727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8" name="Rectangle 1657"/>
            <p:cNvSpPr/>
            <p:nvPr/>
          </p:nvSpPr>
          <p:spPr>
            <a:xfrm>
              <a:off x="53008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9" name="Rectangle 1658"/>
            <p:cNvSpPr/>
            <p:nvPr/>
          </p:nvSpPr>
          <p:spPr>
            <a:xfrm>
              <a:off x="54288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0" name="Rectangle 1659"/>
            <p:cNvSpPr/>
            <p:nvPr/>
          </p:nvSpPr>
          <p:spPr>
            <a:xfrm>
              <a:off x="55569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1" name="Rectangle 1660"/>
            <p:cNvSpPr/>
            <p:nvPr/>
          </p:nvSpPr>
          <p:spPr>
            <a:xfrm>
              <a:off x="56850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2" name="Rectangle 1661"/>
            <p:cNvSpPr/>
            <p:nvPr/>
          </p:nvSpPr>
          <p:spPr>
            <a:xfrm>
              <a:off x="58131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3" name="Rectangle 1662"/>
            <p:cNvSpPr/>
            <p:nvPr/>
          </p:nvSpPr>
          <p:spPr>
            <a:xfrm>
              <a:off x="59411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4" name="Rectangle 1663"/>
            <p:cNvSpPr/>
            <p:nvPr/>
          </p:nvSpPr>
          <p:spPr>
            <a:xfrm>
              <a:off x="60692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5" name="Rectangle 1664"/>
            <p:cNvSpPr/>
            <p:nvPr/>
          </p:nvSpPr>
          <p:spPr>
            <a:xfrm>
              <a:off x="61973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6" name="Rectangle 1665"/>
            <p:cNvSpPr/>
            <p:nvPr/>
          </p:nvSpPr>
          <p:spPr>
            <a:xfrm>
              <a:off x="63254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7" name="Rectangle 1666"/>
            <p:cNvSpPr/>
            <p:nvPr/>
          </p:nvSpPr>
          <p:spPr>
            <a:xfrm>
              <a:off x="64534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8" name="Rectangle 1667"/>
            <p:cNvSpPr/>
            <p:nvPr/>
          </p:nvSpPr>
          <p:spPr>
            <a:xfrm>
              <a:off x="65815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9" name="Rectangle 1668"/>
            <p:cNvSpPr/>
            <p:nvPr/>
          </p:nvSpPr>
          <p:spPr>
            <a:xfrm>
              <a:off x="67096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0" name="Rectangle 1669"/>
            <p:cNvSpPr/>
            <p:nvPr/>
          </p:nvSpPr>
          <p:spPr>
            <a:xfrm>
              <a:off x="68377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1" name="Rectangle 1670"/>
            <p:cNvSpPr/>
            <p:nvPr/>
          </p:nvSpPr>
          <p:spPr>
            <a:xfrm>
              <a:off x="69657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2" name="Rectangle 1671"/>
            <p:cNvSpPr/>
            <p:nvPr/>
          </p:nvSpPr>
          <p:spPr>
            <a:xfrm>
              <a:off x="70938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3" name="Rectangle 1672"/>
            <p:cNvSpPr/>
            <p:nvPr/>
          </p:nvSpPr>
          <p:spPr>
            <a:xfrm>
              <a:off x="72219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4" name="Rectangle 1673"/>
            <p:cNvSpPr/>
            <p:nvPr/>
          </p:nvSpPr>
          <p:spPr>
            <a:xfrm>
              <a:off x="73500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5" name="Rectangle 1674"/>
            <p:cNvSpPr/>
            <p:nvPr/>
          </p:nvSpPr>
          <p:spPr>
            <a:xfrm>
              <a:off x="74780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6" name="Rectangle 1675"/>
            <p:cNvSpPr/>
            <p:nvPr/>
          </p:nvSpPr>
          <p:spPr>
            <a:xfrm>
              <a:off x="76061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7" name="Rectangle 1676"/>
            <p:cNvSpPr/>
            <p:nvPr/>
          </p:nvSpPr>
          <p:spPr>
            <a:xfrm>
              <a:off x="77342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8" name="Rectangle 1677"/>
            <p:cNvSpPr/>
            <p:nvPr/>
          </p:nvSpPr>
          <p:spPr>
            <a:xfrm>
              <a:off x="78623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9" name="Rectangle 1678"/>
            <p:cNvSpPr/>
            <p:nvPr/>
          </p:nvSpPr>
          <p:spPr>
            <a:xfrm>
              <a:off x="79903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0" name="Rectangle 1679"/>
            <p:cNvSpPr/>
            <p:nvPr/>
          </p:nvSpPr>
          <p:spPr>
            <a:xfrm>
              <a:off x="81184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1" name="Rectangle 1680"/>
            <p:cNvSpPr/>
            <p:nvPr/>
          </p:nvSpPr>
          <p:spPr>
            <a:xfrm>
              <a:off x="82465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2" name="Rectangle 1681"/>
            <p:cNvSpPr/>
            <p:nvPr/>
          </p:nvSpPr>
          <p:spPr>
            <a:xfrm>
              <a:off x="837462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3" name="Rectangle 1682"/>
            <p:cNvSpPr/>
            <p:nvPr/>
          </p:nvSpPr>
          <p:spPr>
            <a:xfrm>
              <a:off x="850269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4" name="Rectangle 1683"/>
            <p:cNvSpPr/>
            <p:nvPr/>
          </p:nvSpPr>
          <p:spPr>
            <a:xfrm>
              <a:off x="8630774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5" name="Rectangle 1684"/>
            <p:cNvSpPr/>
            <p:nvPr/>
          </p:nvSpPr>
          <p:spPr>
            <a:xfrm>
              <a:off x="8758849" y="6497133"/>
              <a:ext cx="128075" cy="13873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 cmpd="sng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8" name="Slide Number Placeholder 18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68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Rectangle 16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1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1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52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3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14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94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75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56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37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317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598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87925" y="80136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160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440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72150" y="80136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002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283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563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844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125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06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686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967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248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529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809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090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371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652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932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213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1494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2775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4055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336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6617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898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9178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0459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740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3021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301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5582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6863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8144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9424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0705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1986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3267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4547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828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109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8390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9670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0951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2232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3513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4793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6074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7355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636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9916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1197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2478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3759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5039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6320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7601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8882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888200" y="2188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77824" y="49954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791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071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352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633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914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194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9475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0756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2037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3317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4598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5879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7160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8440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9721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1002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2283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3563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4844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6125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7406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8686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9967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1248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2529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3809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5090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6371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7652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8932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0213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1494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2775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4055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5336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6617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7898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9178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0459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1740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3021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4301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5582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6863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8144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9424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60705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1986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63267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64547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65828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7109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8390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69670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0951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72232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73513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74793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76074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7355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8636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79916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81197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2478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83759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5039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86320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87601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88882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791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071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352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633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914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8194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9475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0756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2037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3317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4598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15879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17160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8440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9721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1002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2283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23563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24844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6125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7406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8686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9967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31248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32529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3809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90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36371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7652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8932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40213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41494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42775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4055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45336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46617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7898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49178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50459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5174025" y="638275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53021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54301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55582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56863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8144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59424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60705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61986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63267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64547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65828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67109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68390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69670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70951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72232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73513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74793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76074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77355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78636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79916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81197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82478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83759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85039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86320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87601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88882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8888200" y="7770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177824" y="105768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1791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3071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352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5633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6914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8194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9475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10756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12037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3317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14598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15879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17160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18440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19721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21002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22283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23563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24844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26125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27406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28686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9967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1248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2529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3809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509050" y="91574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6371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37652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893275" y="91574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40213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41494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42775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4405575" y="91574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45336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46617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47898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49178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50459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51740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53021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54301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55582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56863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58144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59424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60705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61986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63267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4547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5828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67109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68390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69670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70951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2232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73513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74793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76074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77355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78636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79916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81197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82478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83759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85039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86320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87601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88882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1791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3071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4352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5633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6914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8194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9475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10756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12037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13317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14598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15879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17160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18440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19721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21002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22283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23563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24844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26125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27406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28686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29967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31248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32529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33809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35090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6371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7652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8932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0213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1494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42775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44055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45336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46617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47898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49178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50459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51740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53021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54301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55582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56863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58144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59424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60705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61986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63267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64547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65828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67109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8390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9670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0951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2232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73513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74793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76074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/>
          <p:cNvSpPr/>
          <p:nvPr/>
        </p:nvSpPr>
        <p:spPr>
          <a:xfrm>
            <a:off x="77355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78636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/>
          <p:cNvSpPr/>
          <p:nvPr/>
        </p:nvSpPr>
        <p:spPr>
          <a:xfrm>
            <a:off x="79916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81197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82478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83759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/>
          <p:cNvSpPr/>
          <p:nvPr/>
        </p:nvSpPr>
        <p:spPr>
          <a:xfrm>
            <a:off x="85039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/>
        </p:nvSpPr>
        <p:spPr>
          <a:xfrm>
            <a:off x="86320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/>
          <p:cNvSpPr/>
          <p:nvPr/>
        </p:nvSpPr>
        <p:spPr>
          <a:xfrm>
            <a:off x="87601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/>
          <p:cNvSpPr/>
          <p:nvPr/>
        </p:nvSpPr>
        <p:spPr>
          <a:xfrm>
            <a:off x="88882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/>
        </p:nvSpPr>
        <p:spPr>
          <a:xfrm>
            <a:off x="8888200" y="13351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/>
          <p:cNvSpPr/>
          <p:nvPr/>
        </p:nvSpPr>
        <p:spPr>
          <a:xfrm>
            <a:off x="177824" y="161581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1791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3071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/>
          <p:cNvSpPr/>
          <p:nvPr/>
        </p:nvSpPr>
        <p:spPr>
          <a:xfrm>
            <a:off x="4352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/>
          <p:cNvSpPr/>
          <p:nvPr/>
        </p:nvSpPr>
        <p:spPr>
          <a:xfrm>
            <a:off x="5633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6914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/>
          <p:cNvSpPr/>
          <p:nvPr/>
        </p:nvSpPr>
        <p:spPr>
          <a:xfrm>
            <a:off x="8194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/>
          <p:cNvSpPr/>
          <p:nvPr/>
        </p:nvSpPr>
        <p:spPr>
          <a:xfrm>
            <a:off x="9475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10756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/>
          <p:cNvSpPr/>
          <p:nvPr/>
        </p:nvSpPr>
        <p:spPr>
          <a:xfrm>
            <a:off x="12037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13317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14598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>
            <a:off x="15879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17160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18440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19721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21002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22283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23563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24844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26125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27406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/>
          <p:cNvSpPr/>
          <p:nvPr/>
        </p:nvSpPr>
        <p:spPr>
          <a:xfrm>
            <a:off x="28686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29967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/>
          <p:cNvSpPr/>
          <p:nvPr/>
        </p:nvSpPr>
        <p:spPr>
          <a:xfrm>
            <a:off x="31248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/>
          <p:cNvSpPr/>
          <p:nvPr/>
        </p:nvSpPr>
        <p:spPr>
          <a:xfrm>
            <a:off x="32529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/>
        </p:nvSpPr>
        <p:spPr>
          <a:xfrm>
            <a:off x="33809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35090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/>
          <p:cNvSpPr/>
          <p:nvPr/>
        </p:nvSpPr>
        <p:spPr>
          <a:xfrm>
            <a:off x="36371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37652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/>
          <p:cNvSpPr/>
          <p:nvPr/>
        </p:nvSpPr>
        <p:spPr>
          <a:xfrm>
            <a:off x="38932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/>
          <p:cNvSpPr/>
          <p:nvPr/>
        </p:nvSpPr>
        <p:spPr>
          <a:xfrm>
            <a:off x="40213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41494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/>
          <p:cNvSpPr/>
          <p:nvPr/>
        </p:nvSpPr>
        <p:spPr>
          <a:xfrm>
            <a:off x="42775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/>
          <p:cNvSpPr/>
          <p:nvPr/>
        </p:nvSpPr>
        <p:spPr>
          <a:xfrm>
            <a:off x="44055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45336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/>
          <p:cNvSpPr/>
          <p:nvPr/>
        </p:nvSpPr>
        <p:spPr>
          <a:xfrm>
            <a:off x="46617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/>
          <p:cNvSpPr/>
          <p:nvPr/>
        </p:nvSpPr>
        <p:spPr>
          <a:xfrm>
            <a:off x="47898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/>
        </p:nvSpPr>
        <p:spPr>
          <a:xfrm>
            <a:off x="49178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50459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/>
          <p:cNvSpPr/>
          <p:nvPr/>
        </p:nvSpPr>
        <p:spPr>
          <a:xfrm>
            <a:off x="51740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53021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54301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55582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56863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58144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/>
          <p:cNvSpPr/>
          <p:nvPr/>
        </p:nvSpPr>
        <p:spPr>
          <a:xfrm>
            <a:off x="59424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/>
        </p:nvSpPr>
        <p:spPr>
          <a:xfrm>
            <a:off x="60705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61986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/>
          <p:cNvSpPr/>
          <p:nvPr/>
        </p:nvSpPr>
        <p:spPr>
          <a:xfrm>
            <a:off x="63267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64547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/>
          <p:cNvSpPr/>
          <p:nvPr/>
        </p:nvSpPr>
        <p:spPr>
          <a:xfrm>
            <a:off x="65828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/>
          <p:cNvSpPr/>
          <p:nvPr/>
        </p:nvSpPr>
        <p:spPr>
          <a:xfrm>
            <a:off x="67109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/>
        </p:nvSpPr>
        <p:spPr>
          <a:xfrm>
            <a:off x="68390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69670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/>
          <p:cNvSpPr/>
          <p:nvPr/>
        </p:nvSpPr>
        <p:spPr>
          <a:xfrm>
            <a:off x="70951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7223225" y="1473882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/>
          <p:cNvSpPr/>
          <p:nvPr/>
        </p:nvSpPr>
        <p:spPr>
          <a:xfrm>
            <a:off x="73513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74793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76074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/>
          <p:cNvSpPr/>
          <p:nvPr/>
        </p:nvSpPr>
        <p:spPr>
          <a:xfrm>
            <a:off x="77355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/>
          <p:nvPr/>
        </p:nvSpPr>
        <p:spPr>
          <a:xfrm>
            <a:off x="78636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>
            <a:off x="79916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/>
          <p:nvPr/>
        </p:nvSpPr>
        <p:spPr>
          <a:xfrm>
            <a:off x="81197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/>
          <p:cNvSpPr/>
          <p:nvPr/>
        </p:nvSpPr>
        <p:spPr>
          <a:xfrm>
            <a:off x="82478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/>
        </p:nvSpPr>
        <p:spPr>
          <a:xfrm>
            <a:off x="83759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85039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/>
          <p:nvPr/>
        </p:nvSpPr>
        <p:spPr>
          <a:xfrm>
            <a:off x="86320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/>
        </p:nvSpPr>
        <p:spPr>
          <a:xfrm>
            <a:off x="87601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/>
          <p:nvPr/>
        </p:nvSpPr>
        <p:spPr>
          <a:xfrm>
            <a:off x="88882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/>
          <p:nvPr/>
        </p:nvSpPr>
        <p:spPr>
          <a:xfrm>
            <a:off x="1791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3071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/>
          <p:cNvSpPr/>
          <p:nvPr/>
        </p:nvSpPr>
        <p:spPr>
          <a:xfrm>
            <a:off x="4352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/>
          <p:cNvSpPr/>
          <p:nvPr/>
        </p:nvSpPr>
        <p:spPr>
          <a:xfrm>
            <a:off x="5633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/>
        </p:nvSpPr>
        <p:spPr>
          <a:xfrm>
            <a:off x="6914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8194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Rectangle 431"/>
          <p:cNvSpPr/>
          <p:nvPr/>
        </p:nvSpPr>
        <p:spPr>
          <a:xfrm>
            <a:off x="947550" y="175455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10756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/>
          <p:cNvSpPr/>
          <p:nvPr/>
        </p:nvSpPr>
        <p:spPr>
          <a:xfrm>
            <a:off x="12037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/>
          <p:cNvSpPr/>
          <p:nvPr/>
        </p:nvSpPr>
        <p:spPr>
          <a:xfrm>
            <a:off x="13317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>
            <a:off x="14598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>
            <a:off x="15879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/>
          <p:cNvSpPr/>
          <p:nvPr/>
        </p:nvSpPr>
        <p:spPr>
          <a:xfrm>
            <a:off x="17160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18440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/>
          <p:cNvSpPr/>
          <p:nvPr/>
        </p:nvSpPr>
        <p:spPr>
          <a:xfrm>
            <a:off x="19721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>
            <a:off x="21002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>
            <a:off x="22283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/>
          <p:cNvSpPr/>
          <p:nvPr/>
        </p:nvSpPr>
        <p:spPr>
          <a:xfrm>
            <a:off x="23563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/>
          <p:cNvSpPr/>
          <p:nvPr/>
        </p:nvSpPr>
        <p:spPr>
          <a:xfrm>
            <a:off x="24844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/>
        </p:nvSpPr>
        <p:spPr>
          <a:xfrm>
            <a:off x="26125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/>
          <p:cNvSpPr/>
          <p:nvPr/>
        </p:nvSpPr>
        <p:spPr>
          <a:xfrm>
            <a:off x="27406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/>
          <p:nvPr/>
        </p:nvSpPr>
        <p:spPr>
          <a:xfrm>
            <a:off x="28686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/>
        </p:nvSpPr>
        <p:spPr>
          <a:xfrm>
            <a:off x="29967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/>
          <p:cNvSpPr/>
          <p:nvPr/>
        </p:nvSpPr>
        <p:spPr>
          <a:xfrm>
            <a:off x="31248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/>
          <p:cNvSpPr/>
          <p:nvPr/>
        </p:nvSpPr>
        <p:spPr>
          <a:xfrm>
            <a:off x="32529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/>
        </p:nvSpPr>
        <p:spPr>
          <a:xfrm>
            <a:off x="33809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>
            <a:off x="35090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/>
          <p:cNvSpPr/>
          <p:nvPr/>
        </p:nvSpPr>
        <p:spPr>
          <a:xfrm>
            <a:off x="36371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/>
        </p:nvSpPr>
        <p:spPr>
          <a:xfrm>
            <a:off x="37652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>
            <a:off x="38932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/>
          <p:cNvSpPr/>
          <p:nvPr/>
        </p:nvSpPr>
        <p:spPr>
          <a:xfrm>
            <a:off x="40213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41494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/>
          <p:cNvSpPr/>
          <p:nvPr/>
        </p:nvSpPr>
        <p:spPr>
          <a:xfrm>
            <a:off x="42775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/>
          <p:cNvSpPr/>
          <p:nvPr/>
        </p:nvSpPr>
        <p:spPr>
          <a:xfrm>
            <a:off x="44055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>
            <a:off x="45336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/>
          <p:cNvSpPr/>
          <p:nvPr/>
        </p:nvSpPr>
        <p:spPr>
          <a:xfrm>
            <a:off x="46617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>
            <a:off x="47898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/>
        </p:nvSpPr>
        <p:spPr>
          <a:xfrm>
            <a:off x="49178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/>
          <p:cNvSpPr/>
          <p:nvPr/>
        </p:nvSpPr>
        <p:spPr>
          <a:xfrm>
            <a:off x="50459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/>
          <p:cNvSpPr/>
          <p:nvPr/>
        </p:nvSpPr>
        <p:spPr>
          <a:xfrm>
            <a:off x="51740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/>
          <p:cNvSpPr/>
          <p:nvPr/>
        </p:nvSpPr>
        <p:spPr>
          <a:xfrm>
            <a:off x="53021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Rectangle 466"/>
          <p:cNvSpPr/>
          <p:nvPr/>
        </p:nvSpPr>
        <p:spPr>
          <a:xfrm>
            <a:off x="54301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ectangle 467"/>
          <p:cNvSpPr/>
          <p:nvPr/>
        </p:nvSpPr>
        <p:spPr>
          <a:xfrm>
            <a:off x="55582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/>
        </p:nvSpPr>
        <p:spPr>
          <a:xfrm>
            <a:off x="56863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469"/>
          <p:cNvSpPr/>
          <p:nvPr/>
        </p:nvSpPr>
        <p:spPr>
          <a:xfrm>
            <a:off x="58144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/>
          <p:cNvSpPr/>
          <p:nvPr/>
        </p:nvSpPr>
        <p:spPr>
          <a:xfrm>
            <a:off x="59424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/>
        </p:nvSpPr>
        <p:spPr>
          <a:xfrm>
            <a:off x="60705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/>
        </p:nvSpPr>
        <p:spPr>
          <a:xfrm>
            <a:off x="61986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 473"/>
          <p:cNvSpPr/>
          <p:nvPr/>
        </p:nvSpPr>
        <p:spPr>
          <a:xfrm>
            <a:off x="63267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/>
        </p:nvSpPr>
        <p:spPr>
          <a:xfrm>
            <a:off x="64547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Rectangle 475"/>
          <p:cNvSpPr/>
          <p:nvPr/>
        </p:nvSpPr>
        <p:spPr>
          <a:xfrm>
            <a:off x="65828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Rectangle 476"/>
          <p:cNvSpPr/>
          <p:nvPr/>
        </p:nvSpPr>
        <p:spPr>
          <a:xfrm>
            <a:off x="67109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/>
          <p:cNvSpPr/>
          <p:nvPr/>
        </p:nvSpPr>
        <p:spPr>
          <a:xfrm>
            <a:off x="68390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/>
          <p:cNvSpPr/>
          <p:nvPr/>
        </p:nvSpPr>
        <p:spPr>
          <a:xfrm>
            <a:off x="69670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/>
          <p:cNvSpPr/>
          <p:nvPr/>
        </p:nvSpPr>
        <p:spPr>
          <a:xfrm>
            <a:off x="70951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/>
          <p:cNvSpPr/>
          <p:nvPr/>
        </p:nvSpPr>
        <p:spPr>
          <a:xfrm>
            <a:off x="72232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Rectangle 481"/>
          <p:cNvSpPr/>
          <p:nvPr/>
        </p:nvSpPr>
        <p:spPr>
          <a:xfrm>
            <a:off x="73513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 482"/>
          <p:cNvSpPr/>
          <p:nvPr/>
        </p:nvSpPr>
        <p:spPr>
          <a:xfrm>
            <a:off x="74793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/>
          <p:cNvSpPr/>
          <p:nvPr/>
        </p:nvSpPr>
        <p:spPr>
          <a:xfrm>
            <a:off x="76074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ctangle 484"/>
          <p:cNvSpPr/>
          <p:nvPr/>
        </p:nvSpPr>
        <p:spPr>
          <a:xfrm>
            <a:off x="77355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Rectangle 485"/>
          <p:cNvSpPr/>
          <p:nvPr/>
        </p:nvSpPr>
        <p:spPr>
          <a:xfrm>
            <a:off x="78636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/>
          <p:cNvSpPr/>
          <p:nvPr/>
        </p:nvSpPr>
        <p:spPr>
          <a:xfrm>
            <a:off x="79916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ctangle 487"/>
          <p:cNvSpPr/>
          <p:nvPr/>
        </p:nvSpPr>
        <p:spPr>
          <a:xfrm>
            <a:off x="81197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Rectangle 488"/>
          <p:cNvSpPr/>
          <p:nvPr/>
        </p:nvSpPr>
        <p:spPr>
          <a:xfrm>
            <a:off x="82478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/>
          <p:cNvSpPr/>
          <p:nvPr/>
        </p:nvSpPr>
        <p:spPr>
          <a:xfrm>
            <a:off x="83759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/>
          <p:cNvSpPr/>
          <p:nvPr/>
        </p:nvSpPr>
        <p:spPr>
          <a:xfrm>
            <a:off x="85039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/>
          <p:cNvSpPr/>
          <p:nvPr/>
        </p:nvSpPr>
        <p:spPr>
          <a:xfrm>
            <a:off x="86320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/>
          <p:cNvSpPr/>
          <p:nvPr/>
        </p:nvSpPr>
        <p:spPr>
          <a:xfrm>
            <a:off x="87601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Rectangle 493"/>
          <p:cNvSpPr/>
          <p:nvPr/>
        </p:nvSpPr>
        <p:spPr>
          <a:xfrm>
            <a:off x="88882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/>
          <p:cNvSpPr/>
          <p:nvPr/>
        </p:nvSpPr>
        <p:spPr>
          <a:xfrm>
            <a:off x="8888200" y="18932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/>
          <p:nvPr/>
        </p:nvSpPr>
        <p:spPr>
          <a:xfrm>
            <a:off x="177824" y="217395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Rectangle 496"/>
          <p:cNvSpPr/>
          <p:nvPr/>
        </p:nvSpPr>
        <p:spPr>
          <a:xfrm>
            <a:off x="1791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Rectangle 497"/>
          <p:cNvSpPr/>
          <p:nvPr/>
        </p:nvSpPr>
        <p:spPr>
          <a:xfrm>
            <a:off x="3071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/>
          <p:cNvSpPr/>
          <p:nvPr/>
        </p:nvSpPr>
        <p:spPr>
          <a:xfrm>
            <a:off x="4352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Rectangle 499"/>
          <p:cNvSpPr/>
          <p:nvPr/>
        </p:nvSpPr>
        <p:spPr>
          <a:xfrm>
            <a:off x="5633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ectangle 500"/>
          <p:cNvSpPr/>
          <p:nvPr/>
        </p:nvSpPr>
        <p:spPr>
          <a:xfrm>
            <a:off x="6914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ectangle 501"/>
          <p:cNvSpPr/>
          <p:nvPr/>
        </p:nvSpPr>
        <p:spPr>
          <a:xfrm>
            <a:off x="8194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ectangle 502"/>
          <p:cNvSpPr/>
          <p:nvPr/>
        </p:nvSpPr>
        <p:spPr>
          <a:xfrm>
            <a:off x="9475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Rectangle 503"/>
          <p:cNvSpPr/>
          <p:nvPr/>
        </p:nvSpPr>
        <p:spPr>
          <a:xfrm>
            <a:off x="10756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/>
          <p:cNvSpPr/>
          <p:nvPr/>
        </p:nvSpPr>
        <p:spPr>
          <a:xfrm>
            <a:off x="12037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Rectangle 505"/>
          <p:cNvSpPr/>
          <p:nvPr/>
        </p:nvSpPr>
        <p:spPr>
          <a:xfrm>
            <a:off x="13317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Rectangle 506"/>
          <p:cNvSpPr/>
          <p:nvPr/>
        </p:nvSpPr>
        <p:spPr>
          <a:xfrm>
            <a:off x="14598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/>
          <p:cNvSpPr/>
          <p:nvPr/>
        </p:nvSpPr>
        <p:spPr>
          <a:xfrm>
            <a:off x="15879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Rectangle 508"/>
          <p:cNvSpPr/>
          <p:nvPr/>
        </p:nvSpPr>
        <p:spPr>
          <a:xfrm>
            <a:off x="17160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/>
          <p:cNvSpPr/>
          <p:nvPr/>
        </p:nvSpPr>
        <p:spPr>
          <a:xfrm>
            <a:off x="18440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/>
          <p:cNvSpPr/>
          <p:nvPr/>
        </p:nvSpPr>
        <p:spPr>
          <a:xfrm>
            <a:off x="19721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Rectangle 511"/>
          <p:cNvSpPr/>
          <p:nvPr/>
        </p:nvSpPr>
        <p:spPr>
          <a:xfrm>
            <a:off x="21002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Rectangle 512"/>
          <p:cNvSpPr/>
          <p:nvPr/>
        </p:nvSpPr>
        <p:spPr>
          <a:xfrm>
            <a:off x="22283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Rectangle 513"/>
          <p:cNvSpPr/>
          <p:nvPr/>
        </p:nvSpPr>
        <p:spPr>
          <a:xfrm>
            <a:off x="23563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Rectangle 514"/>
          <p:cNvSpPr/>
          <p:nvPr/>
        </p:nvSpPr>
        <p:spPr>
          <a:xfrm>
            <a:off x="24844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Rectangle 515"/>
          <p:cNvSpPr/>
          <p:nvPr/>
        </p:nvSpPr>
        <p:spPr>
          <a:xfrm>
            <a:off x="26125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/>
          <p:cNvSpPr/>
          <p:nvPr/>
        </p:nvSpPr>
        <p:spPr>
          <a:xfrm>
            <a:off x="27406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Rectangle 517"/>
          <p:cNvSpPr/>
          <p:nvPr/>
        </p:nvSpPr>
        <p:spPr>
          <a:xfrm>
            <a:off x="28686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Rectangle 518"/>
          <p:cNvSpPr/>
          <p:nvPr/>
        </p:nvSpPr>
        <p:spPr>
          <a:xfrm>
            <a:off x="29967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Rectangle 519"/>
          <p:cNvSpPr/>
          <p:nvPr/>
        </p:nvSpPr>
        <p:spPr>
          <a:xfrm>
            <a:off x="31248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32529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ectangle 521"/>
          <p:cNvSpPr/>
          <p:nvPr/>
        </p:nvSpPr>
        <p:spPr>
          <a:xfrm>
            <a:off x="33809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Rectangle 522"/>
          <p:cNvSpPr/>
          <p:nvPr/>
        </p:nvSpPr>
        <p:spPr>
          <a:xfrm>
            <a:off x="35090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Rectangle 523"/>
          <p:cNvSpPr/>
          <p:nvPr/>
        </p:nvSpPr>
        <p:spPr>
          <a:xfrm>
            <a:off x="36371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Rectangle 524"/>
          <p:cNvSpPr/>
          <p:nvPr/>
        </p:nvSpPr>
        <p:spPr>
          <a:xfrm>
            <a:off x="37652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Rectangle 525"/>
          <p:cNvSpPr/>
          <p:nvPr/>
        </p:nvSpPr>
        <p:spPr>
          <a:xfrm>
            <a:off x="38932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Rectangle 526"/>
          <p:cNvSpPr/>
          <p:nvPr/>
        </p:nvSpPr>
        <p:spPr>
          <a:xfrm>
            <a:off x="40213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Rectangle 527"/>
          <p:cNvSpPr/>
          <p:nvPr/>
        </p:nvSpPr>
        <p:spPr>
          <a:xfrm>
            <a:off x="41494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/>
        </p:nvSpPr>
        <p:spPr>
          <a:xfrm>
            <a:off x="42775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Rectangle 529"/>
          <p:cNvSpPr/>
          <p:nvPr/>
        </p:nvSpPr>
        <p:spPr>
          <a:xfrm>
            <a:off x="44055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Rectangle 530"/>
          <p:cNvSpPr/>
          <p:nvPr/>
        </p:nvSpPr>
        <p:spPr>
          <a:xfrm>
            <a:off x="45336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Rectangle 531"/>
          <p:cNvSpPr/>
          <p:nvPr/>
        </p:nvSpPr>
        <p:spPr>
          <a:xfrm>
            <a:off x="46617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Rectangle 532"/>
          <p:cNvSpPr/>
          <p:nvPr/>
        </p:nvSpPr>
        <p:spPr>
          <a:xfrm>
            <a:off x="4789800" y="2032021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Rectangle 533"/>
          <p:cNvSpPr/>
          <p:nvPr/>
        </p:nvSpPr>
        <p:spPr>
          <a:xfrm>
            <a:off x="49178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/>
          <p:cNvSpPr/>
          <p:nvPr/>
        </p:nvSpPr>
        <p:spPr>
          <a:xfrm>
            <a:off x="50459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Rectangle 535"/>
          <p:cNvSpPr/>
          <p:nvPr/>
        </p:nvSpPr>
        <p:spPr>
          <a:xfrm>
            <a:off x="51740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ectangle 536"/>
          <p:cNvSpPr/>
          <p:nvPr/>
        </p:nvSpPr>
        <p:spPr>
          <a:xfrm>
            <a:off x="53021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/>
          <p:cNvSpPr/>
          <p:nvPr/>
        </p:nvSpPr>
        <p:spPr>
          <a:xfrm>
            <a:off x="54301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 538"/>
          <p:cNvSpPr/>
          <p:nvPr/>
        </p:nvSpPr>
        <p:spPr>
          <a:xfrm>
            <a:off x="55582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Rectangle 539"/>
          <p:cNvSpPr/>
          <p:nvPr/>
        </p:nvSpPr>
        <p:spPr>
          <a:xfrm>
            <a:off x="56863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/>
          <p:cNvSpPr/>
          <p:nvPr/>
        </p:nvSpPr>
        <p:spPr>
          <a:xfrm>
            <a:off x="58144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/>
          <p:cNvSpPr/>
          <p:nvPr/>
        </p:nvSpPr>
        <p:spPr>
          <a:xfrm>
            <a:off x="59424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Rectangle 542"/>
          <p:cNvSpPr/>
          <p:nvPr/>
        </p:nvSpPr>
        <p:spPr>
          <a:xfrm>
            <a:off x="60705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/>
          <p:cNvSpPr/>
          <p:nvPr/>
        </p:nvSpPr>
        <p:spPr>
          <a:xfrm>
            <a:off x="61986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Rectangle 544"/>
          <p:cNvSpPr/>
          <p:nvPr/>
        </p:nvSpPr>
        <p:spPr>
          <a:xfrm>
            <a:off x="63267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Rectangle 545"/>
          <p:cNvSpPr/>
          <p:nvPr/>
        </p:nvSpPr>
        <p:spPr>
          <a:xfrm>
            <a:off x="64547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Rectangle 546"/>
          <p:cNvSpPr/>
          <p:nvPr/>
        </p:nvSpPr>
        <p:spPr>
          <a:xfrm>
            <a:off x="65828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Rectangle 547"/>
          <p:cNvSpPr/>
          <p:nvPr/>
        </p:nvSpPr>
        <p:spPr>
          <a:xfrm>
            <a:off x="67109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Rectangle 548"/>
          <p:cNvSpPr/>
          <p:nvPr/>
        </p:nvSpPr>
        <p:spPr>
          <a:xfrm>
            <a:off x="68390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/>
          <p:cNvSpPr/>
          <p:nvPr/>
        </p:nvSpPr>
        <p:spPr>
          <a:xfrm>
            <a:off x="69670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Rectangle 550"/>
          <p:cNvSpPr/>
          <p:nvPr/>
        </p:nvSpPr>
        <p:spPr>
          <a:xfrm>
            <a:off x="70951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Rectangle 551"/>
          <p:cNvSpPr/>
          <p:nvPr/>
        </p:nvSpPr>
        <p:spPr>
          <a:xfrm>
            <a:off x="72232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/>
          <p:cNvSpPr/>
          <p:nvPr/>
        </p:nvSpPr>
        <p:spPr>
          <a:xfrm>
            <a:off x="73513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Rectangle 553"/>
          <p:cNvSpPr/>
          <p:nvPr/>
        </p:nvSpPr>
        <p:spPr>
          <a:xfrm>
            <a:off x="74793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Rectangle 554"/>
          <p:cNvSpPr/>
          <p:nvPr/>
        </p:nvSpPr>
        <p:spPr>
          <a:xfrm>
            <a:off x="76074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/>
          <p:cNvSpPr/>
          <p:nvPr/>
        </p:nvSpPr>
        <p:spPr>
          <a:xfrm>
            <a:off x="77355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Rectangle 556"/>
          <p:cNvSpPr/>
          <p:nvPr/>
        </p:nvSpPr>
        <p:spPr>
          <a:xfrm>
            <a:off x="78636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Rectangle 557"/>
          <p:cNvSpPr/>
          <p:nvPr/>
        </p:nvSpPr>
        <p:spPr>
          <a:xfrm>
            <a:off x="79916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Rectangle 558"/>
          <p:cNvSpPr/>
          <p:nvPr/>
        </p:nvSpPr>
        <p:spPr>
          <a:xfrm>
            <a:off x="81197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Rectangle 559"/>
          <p:cNvSpPr/>
          <p:nvPr/>
        </p:nvSpPr>
        <p:spPr>
          <a:xfrm>
            <a:off x="82478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Rectangle 560"/>
          <p:cNvSpPr/>
          <p:nvPr/>
        </p:nvSpPr>
        <p:spPr>
          <a:xfrm>
            <a:off x="83759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/>
          <p:cNvSpPr/>
          <p:nvPr/>
        </p:nvSpPr>
        <p:spPr>
          <a:xfrm>
            <a:off x="85039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ectangle 562"/>
          <p:cNvSpPr/>
          <p:nvPr/>
        </p:nvSpPr>
        <p:spPr>
          <a:xfrm>
            <a:off x="86320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/>
          <p:cNvSpPr/>
          <p:nvPr/>
        </p:nvSpPr>
        <p:spPr>
          <a:xfrm>
            <a:off x="87601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/>
          <p:cNvSpPr/>
          <p:nvPr/>
        </p:nvSpPr>
        <p:spPr>
          <a:xfrm>
            <a:off x="88882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Rectangle 565"/>
          <p:cNvSpPr/>
          <p:nvPr/>
        </p:nvSpPr>
        <p:spPr>
          <a:xfrm>
            <a:off x="1791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Rectangle 566"/>
          <p:cNvSpPr/>
          <p:nvPr/>
        </p:nvSpPr>
        <p:spPr>
          <a:xfrm>
            <a:off x="3071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Rectangle 567"/>
          <p:cNvSpPr/>
          <p:nvPr/>
        </p:nvSpPr>
        <p:spPr>
          <a:xfrm>
            <a:off x="4352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Rectangle 568"/>
          <p:cNvSpPr/>
          <p:nvPr/>
        </p:nvSpPr>
        <p:spPr>
          <a:xfrm>
            <a:off x="5633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Rectangle 569"/>
          <p:cNvSpPr/>
          <p:nvPr/>
        </p:nvSpPr>
        <p:spPr>
          <a:xfrm>
            <a:off x="6914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Rectangle 570"/>
          <p:cNvSpPr/>
          <p:nvPr/>
        </p:nvSpPr>
        <p:spPr>
          <a:xfrm>
            <a:off x="8194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Rectangle 571"/>
          <p:cNvSpPr/>
          <p:nvPr/>
        </p:nvSpPr>
        <p:spPr>
          <a:xfrm>
            <a:off x="9475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Rectangle 572"/>
          <p:cNvSpPr/>
          <p:nvPr/>
        </p:nvSpPr>
        <p:spPr>
          <a:xfrm>
            <a:off x="10756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Rectangle 573"/>
          <p:cNvSpPr/>
          <p:nvPr/>
        </p:nvSpPr>
        <p:spPr>
          <a:xfrm>
            <a:off x="12037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Rectangle 574"/>
          <p:cNvSpPr/>
          <p:nvPr/>
        </p:nvSpPr>
        <p:spPr>
          <a:xfrm>
            <a:off x="13317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Rectangle 575"/>
          <p:cNvSpPr/>
          <p:nvPr/>
        </p:nvSpPr>
        <p:spPr>
          <a:xfrm>
            <a:off x="14598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Rectangle 576"/>
          <p:cNvSpPr/>
          <p:nvPr/>
        </p:nvSpPr>
        <p:spPr>
          <a:xfrm>
            <a:off x="15879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Rectangle 577"/>
          <p:cNvSpPr/>
          <p:nvPr/>
        </p:nvSpPr>
        <p:spPr>
          <a:xfrm>
            <a:off x="17160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Rectangle 578"/>
          <p:cNvSpPr/>
          <p:nvPr/>
        </p:nvSpPr>
        <p:spPr>
          <a:xfrm>
            <a:off x="18440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Rectangle 579"/>
          <p:cNvSpPr/>
          <p:nvPr/>
        </p:nvSpPr>
        <p:spPr>
          <a:xfrm>
            <a:off x="19721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Rectangle 580"/>
          <p:cNvSpPr/>
          <p:nvPr/>
        </p:nvSpPr>
        <p:spPr>
          <a:xfrm>
            <a:off x="21002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Rectangle 581"/>
          <p:cNvSpPr/>
          <p:nvPr/>
        </p:nvSpPr>
        <p:spPr>
          <a:xfrm>
            <a:off x="22283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Rectangle 582"/>
          <p:cNvSpPr/>
          <p:nvPr/>
        </p:nvSpPr>
        <p:spPr>
          <a:xfrm>
            <a:off x="23563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Rectangle 583"/>
          <p:cNvSpPr/>
          <p:nvPr/>
        </p:nvSpPr>
        <p:spPr>
          <a:xfrm>
            <a:off x="24844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Rectangle 584"/>
          <p:cNvSpPr/>
          <p:nvPr/>
        </p:nvSpPr>
        <p:spPr>
          <a:xfrm>
            <a:off x="26125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Rectangle 585"/>
          <p:cNvSpPr/>
          <p:nvPr/>
        </p:nvSpPr>
        <p:spPr>
          <a:xfrm>
            <a:off x="27406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Rectangle 586"/>
          <p:cNvSpPr/>
          <p:nvPr/>
        </p:nvSpPr>
        <p:spPr>
          <a:xfrm>
            <a:off x="28686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Rectangle 587"/>
          <p:cNvSpPr/>
          <p:nvPr/>
        </p:nvSpPr>
        <p:spPr>
          <a:xfrm>
            <a:off x="29967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/>
          <p:cNvSpPr/>
          <p:nvPr/>
        </p:nvSpPr>
        <p:spPr>
          <a:xfrm>
            <a:off x="31248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Rectangle 589"/>
          <p:cNvSpPr/>
          <p:nvPr/>
        </p:nvSpPr>
        <p:spPr>
          <a:xfrm>
            <a:off x="32529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Rectangle 590"/>
          <p:cNvSpPr/>
          <p:nvPr/>
        </p:nvSpPr>
        <p:spPr>
          <a:xfrm>
            <a:off x="33809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/>
          <p:cNvSpPr/>
          <p:nvPr/>
        </p:nvSpPr>
        <p:spPr>
          <a:xfrm>
            <a:off x="35090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ectangle 592"/>
          <p:cNvSpPr/>
          <p:nvPr/>
        </p:nvSpPr>
        <p:spPr>
          <a:xfrm>
            <a:off x="36371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Rectangle 593"/>
          <p:cNvSpPr/>
          <p:nvPr/>
        </p:nvSpPr>
        <p:spPr>
          <a:xfrm>
            <a:off x="37652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/>
          <p:cNvSpPr/>
          <p:nvPr/>
        </p:nvSpPr>
        <p:spPr>
          <a:xfrm>
            <a:off x="38932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Rectangle 595"/>
          <p:cNvSpPr/>
          <p:nvPr/>
        </p:nvSpPr>
        <p:spPr>
          <a:xfrm>
            <a:off x="40213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Rectangle 596"/>
          <p:cNvSpPr/>
          <p:nvPr/>
        </p:nvSpPr>
        <p:spPr>
          <a:xfrm>
            <a:off x="41494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/>
          <p:cNvSpPr/>
          <p:nvPr/>
        </p:nvSpPr>
        <p:spPr>
          <a:xfrm>
            <a:off x="42775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Rectangle 598"/>
          <p:cNvSpPr/>
          <p:nvPr/>
        </p:nvSpPr>
        <p:spPr>
          <a:xfrm>
            <a:off x="44055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Rectangle 599"/>
          <p:cNvSpPr/>
          <p:nvPr/>
        </p:nvSpPr>
        <p:spPr>
          <a:xfrm>
            <a:off x="45336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/>
          <p:cNvSpPr/>
          <p:nvPr/>
        </p:nvSpPr>
        <p:spPr>
          <a:xfrm>
            <a:off x="46617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/>
          <p:cNvSpPr/>
          <p:nvPr/>
        </p:nvSpPr>
        <p:spPr>
          <a:xfrm>
            <a:off x="47898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Rectangle 602"/>
          <p:cNvSpPr/>
          <p:nvPr/>
        </p:nvSpPr>
        <p:spPr>
          <a:xfrm>
            <a:off x="49178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/>
          <p:cNvSpPr/>
          <p:nvPr/>
        </p:nvSpPr>
        <p:spPr>
          <a:xfrm>
            <a:off x="50459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Rectangle 604"/>
          <p:cNvSpPr/>
          <p:nvPr/>
        </p:nvSpPr>
        <p:spPr>
          <a:xfrm>
            <a:off x="51740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/>
          <p:cNvSpPr/>
          <p:nvPr/>
        </p:nvSpPr>
        <p:spPr>
          <a:xfrm>
            <a:off x="53021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/>
        </p:nvSpPr>
        <p:spPr>
          <a:xfrm>
            <a:off x="54301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Rectangle 607"/>
          <p:cNvSpPr/>
          <p:nvPr/>
        </p:nvSpPr>
        <p:spPr>
          <a:xfrm>
            <a:off x="55582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Rectangle 608"/>
          <p:cNvSpPr/>
          <p:nvPr/>
        </p:nvSpPr>
        <p:spPr>
          <a:xfrm>
            <a:off x="56863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/>
          <p:cNvSpPr/>
          <p:nvPr/>
        </p:nvSpPr>
        <p:spPr>
          <a:xfrm>
            <a:off x="58144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Rectangle 610"/>
          <p:cNvSpPr/>
          <p:nvPr/>
        </p:nvSpPr>
        <p:spPr>
          <a:xfrm>
            <a:off x="59424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Rectangle 611"/>
          <p:cNvSpPr/>
          <p:nvPr/>
        </p:nvSpPr>
        <p:spPr>
          <a:xfrm>
            <a:off x="60705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/>
          <p:cNvSpPr/>
          <p:nvPr/>
        </p:nvSpPr>
        <p:spPr>
          <a:xfrm>
            <a:off x="61986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/>
          <p:cNvSpPr/>
          <p:nvPr/>
        </p:nvSpPr>
        <p:spPr>
          <a:xfrm>
            <a:off x="63267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Rectangle 614"/>
          <p:cNvSpPr/>
          <p:nvPr/>
        </p:nvSpPr>
        <p:spPr>
          <a:xfrm>
            <a:off x="64547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/>
          <p:cNvSpPr/>
          <p:nvPr/>
        </p:nvSpPr>
        <p:spPr>
          <a:xfrm>
            <a:off x="65828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Rectangle 616"/>
          <p:cNvSpPr/>
          <p:nvPr/>
        </p:nvSpPr>
        <p:spPr>
          <a:xfrm>
            <a:off x="67109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Rectangle 617"/>
          <p:cNvSpPr/>
          <p:nvPr/>
        </p:nvSpPr>
        <p:spPr>
          <a:xfrm>
            <a:off x="68390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/>
          <p:cNvSpPr/>
          <p:nvPr/>
        </p:nvSpPr>
        <p:spPr>
          <a:xfrm>
            <a:off x="69670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Rectangle 619"/>
          <p:cNvSpPr/>
          <p:nvPr/>
        </p:nvSpPr>
        <p:spPr>
          <a:xfrm>
            <a:off x="7095150" y="2312692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Rectangle 620"/>
          <p:cNvSpPr/>
          <p:nvPr/>
        </p:nvSpPr>
        <p:spPr>
          <a:xfrm>
            <a:off x="72232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/>
          <p:cNvSpPr/>
          <p:nvPr/>
        </p:nvSpPr>
        <p:spPr>
          <a:xfrm>
            <a:off x="73513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Rectangle 622"/>
          <p:cNvSpPr/>
          <p:nvPr/>
        </p:nvSpPr>
        <p:spPr>
          <a:xfrm>
            <a:off x="74793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Rectangle 623"/>
          <p:cNvSpPr/>
          <p:nvPr/>
        </p:nvSpPr>
        <p:spPr>
          <a:xfrm>
            <a:off x="76074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/>
          <p:cNvSpPr/>
          <p:nvPr/>
        </p:nvSpPr>
        <p:spPr>
          <a:xfrm>
            <a:off x="77355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Rectangle 625"/>
          <p:cNvSpPr/>
          <p:nvPr/>
        </p:nvSpPr>
        <p:spPr>
          <a:xfrm>
            <a:off x="7863600" y="2312692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Rectangle 626"/>
          <p:cNvSpPr/>
          <p:nvPr/>
        </p:nvSpPr>
        <p:spPr>
          <a:xfrm>
            <a:off x="79916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/>
          <p:cNvSpPr/>
          <p:nvPr/>
        </p:nvSpPr>
        <p:spPr>
          <a:xfrm>
            <a:off x="8119750" y="2312692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Rectangle 628"/>
          <p:cNvSpPr/>
          <p:nvPr/>
        </p:nvSpPr>
        <p:spPr>
          <a:xfrm>
            <a:off x="82478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Rectangle 629"/>
          <p:cNvSpPr/>
          <p:nvPr/>
        </p:nvSpPr>
        <p:spPr>
          <a:xfrm>
            <a:off x="83759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/>
        </p:nvSpPr>
        <p:spPr>
          <a:xfrm>
            <a:off x="85039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Rectangle 631"/>
          <p:cNvSpPr/>
          <p:nvPr/>
        </p:nvSpPr>
        <p:spPr>
          <a:xfrm>
            <a:off x="86320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Rectangle 632"/>
          <p:cNvSpPr/>
          <p:nvPr/>
        </p:nvSpPr>
        <p:spPr>
          <a:xfrm>
            <a:off x="87601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/>
          <p:cNvSpPr/>
          <p:nvPr/>
        </p:nvSpPr>
        <p:spPr>
          <a:xfrm>
            <a:off x="88882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Rectangle 634"/>
          <p:cNvSpPr/>
          <p:nvPr/>
        </p:nvSpPr>
        <p:spPr>
          <a:xfrm>
            <a:off x="8888200" y="24514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Rectangle 635"/>
          <p:cNvSpPr/>
          <p:nvPr/>
        </p:nvSpPr>
        <p:spPr>
          <a:xfrm>
            <a:off x="177824" y="273209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/>
          <p:cNvSpPr/>
          <p:nvPr/>
        </p:nvSpPr>
        <p:spPr>
          <a:xfrm>
            <a:off x="1791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Rectangle 637"/>
          <p:cNvSpPr/>
          <p:nvPr/>
        </p:nvSpPr>
        <p:spPr>
          <a:xfrm>
            <a:off x="3071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Rectangle 638"/>
          <p:cNvSpPr/>
          <p:nvPr/>
        </p:nvSpPr>
        <p:spPr>
          <a:xfrm>
            <a:off x="4352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/>
          <p:cNvSpPr/>
          <p:nvPr/>
        </p:nvSpPr>
        <p:spPr>
          <a:xfrm>
            <a:off x="5633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Rectangle 640"/>
          <p:cNvSpPr/>
          <p:nvPr/>
        </p:nvSpPr>
        <p:spPr>
          <a:xfrm>
            <a:off x="6914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 641"/>
          <p:cNvSpPr/>
          <p:nvPr/>
        </p:nvSpPr>
        <p:spPr>
          <a:xfrm>
            <a:off x="8194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/>
          <p:cNvSpPr/>
          <p:nvPr/>
        </p:nvSpPr>
        <p:spPr>
          <a:xfrm>
            <a:off x="9475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 643"/>
          <p:cNvSpPr/>
          <p:nvPr/>
        </p:nvSpPr>
        <p:spPr>
          <a:xfrm>
            <a:off x="10756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 644"/>
          <p:cNvSpPr/>
          <p:nvPr/>
        </p:nvSpPr>
        <p:spPr>
          <a:xfrm>
            <a:off x="12037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/>
          <p:cNvSpPr/>
          <p:nvPr/>
        </p:nvSpPr>
        <p:spPr>
          <a:xfrm>
            <a:off x="13317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Rectangle 646"/>
          <p:cNvSpPr/>
          <p:nvPr/>
        </p:nvSpPr>
        <p:spPr>
          <a:xfrm>
            <a:off x="14598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Rectangle 647"/>
          <p:cNvSpPr/>
          <p:nvPr/>
        </p:nvSpPr>
        <p:spPr>
          <a:xfrm>
            <a:off x="15879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/>
          <p:cNvSpPr/>
          <p:nvPr/>
        </p:nvSpPr>
        <p:spPr>
          <a:xfrm>
            <a:off x="17160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Rectangle 649"/>
          <p:cNvSpPr/>
          <p:nvPr/>
        </p:nvSpPr>
        <p:spPr>
          <a:xfrm>
            <a:off x="18440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Rectangle 650"/>
          <p:cNvSpPr/>
          <p:nvPr/>
        </p:nvSpPr>
        <p:spPr>
          <a:xfrm>
            <a:off x="19721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/>
          <p:cNvSpPr/>
          <p:nvPr/>
        </p:nvSpPr>
        <p:spPr>
          <a:xfrm>
            <a:off x="21002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Rectangle 652"/>
          <p:cNvSpPr/>
          <p:nvPr/>
        </p:nvSpPr>
        <p:spPr>
          <a:xfrm>
            <a:off x="22283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Rectangle 653"/>
          <p:cNvSpPr/>
          <p:nvPr/>
        </p:nvSpPr>
        <p:spPr>
          <a:xfrm>
            <a:off x="23563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/>
          <p:cNvSpPr/>
          <p:nvPr/>
        </p:nvSpPr>
        <p:spPr>
          <a:xfrm>
            <a:off x="24844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Rectangle 655"/>
          <p:cNvSpPr/>
          <p:nvPr/>
        </p:nvSpPr>
        <p:spPr>
          <a:xfrm>
            <a:off x="26125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Rectangle 656"/>
          <p:cNvSpPr/>
          <p:nvPr/>
        </p:nvSpPr>
        <p:spPr>
          <a:xfrm>
            <a:off x="27406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/>
        </p:nvSpPr>
        <p:spPr>
          <a:xfrm>
            <a:off x="28686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Rectangle 658"/>
          <p:cNvSpPr/>
          <p:nvPr/>
        </p:nvSpPr>
        <p:spPr>
          <a:xfrm>
            <a:off x="29967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Rectangle 659"/>
          <p:cNvSpPr/>
          <p:nvPr/>
        </p:nvSpPr>
        <p:spPr>
          <a:xfrm>
            <a:off x="31248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/>
        </p:nvSpPr>
        <p:spPr>
          <a:xfrm>
            <a:off x="32529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Rectangle 661"/>
          <p:cNvSpPr/>
          <p:nvPr/>
        </p:nvSpPr>
        <p:spPr>
          <a:xfrm>
            <a:off x="33809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Rectangle 662"/>
          <p:cNvSpPr/>
          <p:nvPr/>
        </p:nvSpPr>
        <p:spPr>
          <a:xfrm>
            <a:off x="35090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Rectangle 663"/>
          <p:cNvSpPr/>
          <p:nvPr/>
        </p:nvSpPr>
        <p:spPr>
          <a:xfrm>
            <a:off x="36371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Rectangle 664"/>
          <p:cNvSpPr/>
          <p:nvPr/>
        </p:nvSpPr>
        <p:spPr>
          <a:xfrm>
            <a:off x="37652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Rectangle 665"/>
          <p:cNvSpPr/>
          <p:nvPr/>
        </p:nvSpPr>
        <p:spPr>
          <a:xfrm>
            <a:off x="38932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/>
        </p:nvSpPr>
        <p:spPr>
          <a:xfrm>
            <a:off x="40213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Rectangle 667"/>
          <p:cNvSpPr/>
          <p:nvPr/>
        </p:nvSpPr>
        <p:spPr>
          <a:xfrm>
            <a:off x="41494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Rectangle 668"/>
          <p:cNvSpPr/>
          <p:nvPr/>
        </p:nvSpPr>
        <p:spPr>
          <a:xfrm>
            <a:off x="42775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/>
        </p:nvSpPr>
        <p:spPr>
          <a:xfrm>
            <a:off x="44055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Rectangle 670"/>
          <p:cNvSpPr/>
          <p:nvPr/>
        </p:nvSpPr>
        <p:spPr>
          <a:xfrm>
            <a:off x="45336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Rectangle 671"/>
          <p:cNvSpPr/>
          <p:nvPr/>
        </p:nvSpPr>
        <p:spPr>
          <a:xfrm>
            <a:off x="46617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/>
        </p:nvSpPr>
        <p:spPr>
          <a:xfrm>
            <a:off x="47898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Rectangle 673"/>
          <p:cNvSpPr/>
          <p:nvPr/>
        </p:nvSpPr>
        <p:spPr>
          <a:xfrm>
            <a:off x="49178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Rectangle 674"/>
          <p:cNvSpPr/>
          <p:nvPr/>
        </p:nvSpPr>
        <p:spPr>
          <a:xfrm>
            <a:off x="50459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/>
        </p:nvSpPr>
        <p:spPr>
          <a:xfrm>
            <a:off x="51740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Rectangle 676"/>
          <p:cNvSpPr/>
          <p:nvPr/>
        </p:nvSpPr>
        <p:spPr>
          <a:xfrm>
            <a:off x="53021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Rectangle 677"/>
          <p:cNvSpPr/>
          <p:nvPr/>
        </p:nvSpPr>
        <p:spPr>
          <a:xfrm>
            <a:off x="54301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/>
          <p:cNvSpPr/>
          <p:nvPr/>
        </p:nvSpPr>
        <p:spPr>
          <a:xfrm>
            <a:off x="55582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Rectangle 679"/>
          <p:cNvSpPr/>
          <p:nvPr/>
        </p:nvSpPr>
        <p:spPr>
          <a:xfrm>
            <a:off x="56863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Rectangle 680"/>
          <p:cNvSpPr/>
          <p:nvPr/>
        </p:nvSpPr>
        <p:spPr>
          <a:xfrm>
            <a:off x="58144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/>
          <p:cNvSpPr/>
          <p:nvPr/>
        </p:nvSpPr>
        <p:spPr>
          <a:xfrm>
            <a:off x="59424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Rectangle 682"/>
          <p:cNvSpPr/>
          <p:nvPr/>
        </p:nvSpPr>
        <p:spPr>
          <a:xfrm>
            <a:off x="60705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Rectangle 683"/>
          <p:cNvSpPr/>
          <p:nvPr/>
        </p:nvSpPr>
        <p:spPr>
          <a:xfrm>
            <a:off x="61986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/>
          <p:cNvSpPr/>
          <p:nvPr/>
        </p:nvSpPr>
        <p:spPr>
          <a:xfrm>
            <a:off x="63267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Rectangle 685"/>
          <p:cNvSpPr/>
          <p:nvPr/>
        </p:nvSpPr>
        <p:spPr>
          <a:xfrm>
            <a:off x="64547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Rectangle 686"/>
          <p:cNvSpPr/>
          <p:nvPr/>
        </p:nvSpPr>
        <p:spPr>
          <a:xfrm>
            <a:off x="65828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/>
          <p:cNvSpPr/>
          <p:nvPr/>
        </p:nvSpPr>
        <p:spPr>
          <a:xfrm>
            <a:off x="67109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Rectangle 688"/>
          <p:cNvSpPr/>
          <p:nvPr/>
        </p:nvSpPr>
        <p:spPr>
          <a:xfrm>
            <a:off x="68390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Rectangle 689"/>
          <p:cNvSpPr/>
          <p:nvPr/>
        </p:nvSpPr>
        <p:spPr>
          <a:xfrm>
            <a:off x="69670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/>
          <p:cNvSpPr/>
          <p:nvPr/>
        </p:nvSpPr>
        <p:spPr>
          <a:xfrm>
            <a:off x="70951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Rectangle 691"/>
          <p:cNvSpPr/>
          <p:nvPr/>
        </p:nvSpPr>
        <p:spPr>
          <a:xfrm>
            <a:off x="72232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Rectangle 692"/>
          <p:cNvSpPr/>
          <p:nvPr/>
        </p:nvSpPr>
        <p:spPr>
          <a:xfrm>
            <a:off x="73513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/>
        </p:nvSpPr>
        <p:spPr>
          <a:xfrm>
            <a:off x="74793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Rectangle 694"/>
          <p:cNvSpPr/>
          <p:nvPr/>
        </p:nvSpPr>
        <p:spPr>
          <a:xfrm>
            <a:off x="76074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Rectangle 695"/>
          <p:cNvSpPr/>
          <p:nvPr/>
        </p:nvSpPr>
        <p:spPr>
          <a:xfrm>
            <a:off x="77355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/>
          <p:cNvSpPr/>
          <p:nvPr/>
        </p:nvSpPr>
        <p:spPr>
          <a:xfrm>
            <a:off x="78636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Rectangle 697"/>
          <p:cNvSpPr/>
          <p:nvPr/>
        </p:nvSpPr>
        <p:spPr>
          <a:xfrm>
            <a:off x="79916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Rectangle 698"/>
          <p:cNvSpPr/>
          <p:nvPr/>
        </p:nvSpPr>
        <p:spPr>
          <a:xfrm>
            <a:off x="81197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/>
          <p:cNvSpPr/>
          <p:nvPr/>
        </p:nvSpPr>
        <p:spPr>
          <a:xfrm>
            <a:off x="82478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Rectangle 700"/>
          <p:cNvSpPr/>
          <p:nvPr/>
        </p:nvSpPr>
        <p:spPr>
          <a:xfrm>
            <a:off x="83759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Rectangle 701"/>
          <p:cNvSpPr/>
          <p:nvPr/>
        </p:nvSpPr>
        <p:spPr>
          <a:xfrm>
            <a:off x="85039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Rectangle 702"/>
          <p:cNvSpPr/>
          <p:nvPr/>
        </p:nvSpPr>
        <p:spPr>
          <a:xfrm>
            <a:off x="86320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Rectangle 703"/>
          <p:cNvSpPr/>
          <p:nvPr/>
        </p:nvSpPr>
        <p:spPr>
          <a:xfrm>
            <a:off x="87601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Rectangle 704"/>
          <p:cNvSpPr/>
          <p:nvPr/>
        </p:nvSpPr>
        <p:spPr>
          <a:xfrm>
            <a:off x="88882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/>
          <p:cNvSpPr/>
          <p:nvPr/>
        </p:nvSpPr>
        <p:spPr>
          <a:xfrm>
            <a:off x="1791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Rectangle 706"/>
          <p:cNvSpPr/>
          <p:nvPr/>
        </p:nvSpPr>
        <p:spPr>
          <a:xfrm>
            <a:off x="3071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Rectangle 707"/>
          <p:cNvSpPr/>
          <p:nvPr/>
        </p:nvSpPr>
        <p:spPr>
          <a:xfrm>
            <a:off x="4352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ectangle 708"/>
          <p:cNvSpPr/>
          <p:nvPr/>
        </p:nvSpPr>
        <p:spPr>
          <a:xfrm>
            <a:off x="5633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Rectangle 709"/>
          <p:cNvSpPr/>
          <p:nvPr/>
        </p:nvSpPr>
        <p:spPr>
          <a:xfrm>
            <a:off x="6914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Rectangle 710"/>
          <p:cNvSpPr/>
          <p:nvPr/>
        </p:nvSpPr>
        <p:spPr>
          <a:xfrm>
            <a:off x="8194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Rectangle 711"/>
          <p:cNvSpPr/>
          <p:nvPr/>
        </p:nvSpPr>
        <p:spPr>
          <a:xfrm>
            <a:off x="9475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Rectangle 712"/>
          <p:cNvSpPr/>
          <p:nvPr/>
        </p:nvSpPr>
        <p:spPr>
          <a:xfrm>
            <a:off x="10756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Rectangle 713"/>
          <p:cNvSpPr/>
          <p:nvPr/>
        </p:nvSpPr>
        <p:spPr>
          <a:xfrm>
            <a:off x="12037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/>
        </p:nvSpPr>
        <p:spPr>
          <a:xfrm>
            <a:off x="13317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/>
          <p:cNvSpPr/>
          <p:nvPr/>
        </p:nvSpPr>
        <p:spPr>
          <a:xfrm>
            <a:off x="14598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Rectangle 716"/>
          <p:cNvSpPr/>
          <p:nvPr/>
        </p:nvSpPr>
        <p:spPr>
          <a:xfrm>
            <a:off x="15879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/>
        </p:nvSpPr>
        <p:spPr>
          <a:xfrm>
            <a:off x="17160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Rectangle 718"/>
          <p:cNvSpPr/>
          <p:nvPr/>
        </p:nvSpPr>
        <p:spPr>
          <a:xfrm>
            <a:off x="18440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Rectangle 719"/>
          <p:cNvSpPr/>
          <p:nvPr/>
        </p:nvSpPr>
        <p:spPr>
          <a:xfrm>
            <a:off x="19721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Rectangle 720"/>
          <p:cNvSpPr/>
          <p:nvPr/>
        </p:nvSpPr>
        <p:spPr>
          <a:xfrm>
            <a:off x="21002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Rectangle 721"/>
          <p:cNvSpPr/>
          <p:nvPr/>
        </p:nvSpPr>
        <p:spPr>
          <a:xfrm>
            <a:off x="22283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Rectangle 722"/>
          <p:cNvSpPr/>
          <p:nvPr/>
        </p:nvSpPr>
        <p:spPr>
          <a:xfrm>
            <a:off x="23563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/>
          <p:cNvSpPr/>
          <p:nvPr/>
        </p:nvSpPr>
        <p:spPr>
          <a:xfrm>
            <a:off x="24844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Rectangle 724"/>
          <p:cNvSpPr/>
          <p:nvPr/>
        </p:nvSpPr>
        <p:spPr>
          <a:xfrm>
            <a:off x="26125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/>
          <p:cNvSpPr/>
          <p:nvPr/>
        </p:nvSpPr>
        <p:spPr>
          <a:xfrm>
            <a:off x="27406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/>
        </p:nvSpPr>
        <p:spPr>
          <a:xfrm>
            <a:off x="28686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Rectangle 727"/>
          <p:cNvSpPr/>
          <p:nvPr/>
        </p:nvSpPr>
        <p:spPr>
          <a:xfrm>
            <a:off x="29967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Rectangle 728"/>
          <p:cNvSpPr/>
          <p:nvPr/>
        </p:nvSpPr>
        <p:spPr>
          <a:xfrm>
            <a:off x="31248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Rectangle 729"/>
          <p:cNvSpPr/>
          <p:nvPr/>
        </p:nvSpPr>
        <p:spPr>
          <a:xfrm>
            <a:off x="32529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Rectangle 730"/>
          <p:cNvSpPr/>
          <p:nvPr/>
        </p:nvSpPr>
        <p:spPr>
          <a:xfrm>
            <a:off x="33809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Rectangle 731"/>
          <p:cNvSpPr/>
          <p:nvPr/>
        </p:nvSpPr>
        <p:spPr>
          <a:xfrm>
            <a:off x="35090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/>
          <p:cNvSpPr/>
          <p:nvPr/>
        </p:nvSpPr>
        <p:spPr>
          <a:xfrm>
            <a:off x="36371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Rectangle 733"/>
          <p:cNvSpPr/>
          <p:nvPr/>
        </p:nvSpPr>
        <p:spPr>
          <a:xfrm>
            <a:off x="37652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Rectangle 734"/>
          <p:cNvSpPr/>
          <p:nvPr/>
        </p:nvSpPr>
        <p:spPr>
          <a:xfrm>
            <a:off x="38932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/>
        </p:nvSpPr>
        <p:spPr>
          <a:xfrm>
            <a:off x="40213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Rectangle 736"/>
          <p:cNvSpPr/>
          <p:nvPr/>
        </p:nvSpPr>
        <p:spPr>
          <a:xfrm>
            <a:off x="41494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Rectangle 737"/>
          <p:cNvSpPr/>
          <p:nvPr/>
        </p:nvSpPr>
        <p:spPr>
          <a:xfrm>
            <a:off x="42775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ectangle 738"/>
          <p:cNvSpPr/>
          <p:nvPr/>
        </p:nvSpPr>
        <p:spPr>
          <a:xfrm>
            <a:off x="44055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Rectangle 739"/>
          <p:cNvSpPr/>
          <p:nvPr/>
        </p:nvSpPr>
        <p:spPr>
          <a:xfrm>
            <a:off x="45336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Rectangle 740"/>
          <p:cNvSpPr/>
          <p:nvPr/>
        </p:nvSpPr>
        <p:spPr>
          <a:xfrm>
            <a:off x="46617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Rectangle 741"/>
          <p:cNvSpPr/>
          <p:nvPr/>
        </p:nvSpPr>
        <p:spPr>
          <a:xfrm>
            <a:off x="47898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Rectangle 742"/>
          <p:cNvSpPr/>
          <p:nvPr/>
        </p:nvSpPr>
        <p:spPr>
          <a:xfrm>
            <a:off x="49178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Rectangle 743"/>
          <p:cNvSpPr/>
          <p:nvPr/>
        </p:nvSpPr>
        <p:spPr>
          <a:xfrm>
            <a:off x="50459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/>
          <p:cNvSpPr/>
          <p:nvPr/>
        </p:nvSpPr>
        <p:spPr>
          <a:xfrm>
            <a:off x="51740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Rectangle 745"/>
          <p:cNvSpPr/>
          <p:nvPr/>
        </p:nvSpPr>
        <p:spPr>
          <a:xfrm>
            <a:off x="53021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Rectangle 746"/>
          <p:cNvSpPr/>
          <p:nvPr/>
        </p:nvSpPr>
        <p:spPr>
          <a:xfrm>
            <a:off x="54301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/>
          <p:cNvSpPr/>
          <p:nvPr/>
        </p:nvSpPr>
        <p:spPr>
          <a:xfrm>
            <a:off x="55582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Rectangle 748"/>
          <p:cNvSpPr/>
          <p:nvPr/>
        </p:nvSpPr>
        <p:spPr>
          <a:xfrm>
            <a:off x="56863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Rectangle 749"/>
          <p:cNvSpPr/>
          <p:nvPr/>
        </p:nvSpPr>
        <p:spPr>
          <a:xfrm>
            <a:off x="58144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Rectangle 750"/>
          <p:cNvSpPr/>
          <p:nvPr/>
        </p:nvSpPr>
        <p:spPr>
          <a:xfrm>
            <a:off x="59424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Rectangle 751"/>
          <p:cNvSpPr/>
          <p:nvPr/>
        </p:nvSpPr>
        <p:spPr>
          <a:xfrm>
            <a:off x="60705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Rectangle 752"/>
          <p:cNvSpPr/>
          <p:nvPr/>
        </p:nvSpPr>
        <p:spPr>
          <a:xfrm>
            <a:off x="61986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Rectangle 753"/>
          <p:cNvSpPr/>
          <p:nvPr/>
        </p:nvSpPr>
        <p:spPr>
          <a:xfrm>
            <a:off x="63267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Rectangle 754"/>
          <p:cNvSpPr/>
          <p:nvPr/>
        </p:nvSpPr>
        <p:spPr>
          <a:xfrm>
            <a:off x="64547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Rectangle 755"/>
          <p:cNvSpPr/>
          <p:nvPr/>
        </p:nvSpPr>
        <p:spPr>
          <a:xfrm>
            <a:off x="65828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/>
          <p:cNvSpPr/>
          <p:nvPr/>
        </p:nvSpPr>
        <p:spPr>
          <a:xfrm>
            <a:off x="67109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Rectangle 757"/>
          <p:cNvSpPr/>
          <p:nvPr/>
        </p:nvSpPr>
        <p:spPr>
          <a:xfrm>
            <a:off x="68390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Rectangle 758"/>
          <p:cNvSpPr/>
          <p:nvPr/>
        </p:nvSpPr>
        <p:spPr>
          <a:xfrm>
            <a:off x="69670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Rectangle 759"/>
          <p:cNvSpPr/>
          <p:nvPr/>
        </p:nvSpPr>
        <p:spPr>
          <a:xfrm>
            <a:off x="70951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Rectangle 760"/>
          <p:cNvSpPr/>
          <p:nvPr/>
        </p:nvSpPr>
        <p:spPr>
          <a:xfrm>
            <a:off x="72232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Rectangle 761"/>
          <p:cNvSpPr/>
          <p:nvPr/>
        </p:nvSpPr>
        <p:spPr>
          <a:xfrm>
            <a:off x="73513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/>
          <p:cNvSpPr/>
          <p:nvPr/>
        </p:nvSpPr>
        <p:spPr>
          <a:xfrm>
            <a:off x="74793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Rectangle 763"/>
          <p:cNvSpPr/>
          <p:nvPr/>
        </p:nvSpPr>
        <p:spPr>
          <a:xfrm>
            <a:off x="76074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764"/>
          <p:cNvSpPr/>
          <p:nvPr/>
        </p:nvSpPr>
        <p:spPr>
          <a:xfrm>
            <a:off x="77355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/>
          <p:cNvSpPr/>
          <p:nvPr/>
        </p:nvSpPr>
        <p:spPr>
          <a:xfrm>
            <a:off x="78636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Rectangle 766"/>
          <p:cNvSpPr/>
          <p:nvPr/>
        </p:nvSpPr>
        <p:spPr>
          <a:xfrm>
            <a:off x="79916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Rectangle 767"/>
          <p:cNvSpPr/>
          <p:nvPr/>
        </p:nvSpPr>
        <p:spPr>
          <a:xfrm>
            <a:off x="81197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/>
          <p:cNvSpPr/>
          <p:nvPr/>
        </p:nvSpPr>
        <p:spPr>
          <a:xfrm>
            <a:off x="82478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Rectangle 769"/>
          <p:cNvSpPr/>
          <p:nvPr/>
        </p:nvSpPr>
        <p:spPr>
          <a:xfrm>
            <a:off x="83759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Rectangle 770"/>
          <p:cNvSpPr/>
          <p:nvPr/>
        </p:nvSpPr>
        <p:spPr>
          <a:xfrm>
            <a:off x="85039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/>
          <p:cNvSpPr/>
          <p:nvPr/>
        </p:nvSpPr>
        <p:spPr>
          <a:xfrm>
            <a:off x="86320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Rectangle 772"/>
          <p:cNvSpPr/>
          <p:nvPr/>
        </p:nvSpPr>
        <p:spPr>
          <a:xfrm>
            <a:off x="87601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Rectangle 773"/>
          <p:cNvSpPr/>
          <p:nvPr/>
        </p:nvSpPr>
        <p:spPr>
          <a:xfrm>
            <a:off x="88882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Rectangle 774"/>
          <p:cNvSpPr/>
          <p:nvPr/>
        </p:nvSpPr>
        <p:spPr>
          <a:xfrm>
            <a:off x="8888200" y="30095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Rectangle 775"/>
          <p:cNvSpPr/>
          <p:nvPr/>
        </p:nvSpPr>
        <p:spPr>
          <a:xfrm>
            <a:off x="177824" y="32902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Rectangle 776"/>
          <p:cNvSpPr/>
          <p:nvPr/>
        </p:nvSpPr>
        <p:spPr>
          <a:xfrm>
            <a:off x="1791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Rectangle 777"/>
          <p:cNvSpPr/>
          <p:nvPr/>
        </p:nvSpPr>
        <p:spPr>
          <a:xfrm>
            <a:off x="3071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Rectangle 778"/>
          <p:cNvSpPr/>
          <p:nvPr/>
        </p:nvSpPr>
        <p:spPr>
          <a:xfrm>
            <a:off x="4352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Rectangle 779"/>
          <p:cNvSpPr/>
          <p:nvPr/>
        </p:nvSpPr>
        <p:spPr>
          <a:xfrm>
            <a:off x="5633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/>
        </p:nvSpPr>
        <p:spPr>
          <a:xfrm>
            <a:off x="6914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Rectangle 781"/>
          <p:cNvSpPr/>
          <p:nvPr/>
        </p:nvSpPr>
        <p:spPr>
          <a:xfrm>
            <a:off x="8194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Rectangle 782"/>
          <p:cNvSpPr/>
          <p:nvPr/>
        </p:nvSpPr>
        <p:spPr>
          <a:xfrm>
            <a:off x="9475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/>
        </p:nvSpPr>
        <p:spPr>
          <a:xfrm>
            <a:off x="10756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Rectangle 784"/>
          <p:cNvSpPr/>
          <p:nvPr/>
        </p:nvSpPr>
        <p:spPr>
          <a:xfrm>
            <a:off x="12037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Rectangle 785"/>
          <p:cNvSpPr/>
          <p:nvPr/>
        </p:nvSpPr>
        <p:spPr>
          <a:xfrm>
            <a:off x="13317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/>
        </p:nvSpPr>
        <p:spPr>
          <a:xfrm>
            <a:off x="14598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Rectangle 787"/>
          <p:cNvSpPr/>
          <p:nvPr/>
        </p:nvSpPr>
        <p:spPr>
          <a:xfrm>
            <a:off x="15879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Rectangle 788"/>
          <p:cNvSpPr/>
          <p:nvPr/>
        </p:nvSpPr>
        <p:spPr>
          <a:xfrm>
            <a:off x="17160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/>
          <p:cNvSpPr/>
          <p:nvPr/>
        </p:nvSpPr>
        <p:spPr>
          <a:xfrm>
            <a:off x="18440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Rectangle 790"/>
          <p:cNvSpPr/>
          <p:nvPr/>
        </p:nvSpPr>
        <p:spPr>
          <a:xfrm>
            <a:off x="19721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Rectangle 791"/>
          <p:cNvSpPr/>
          <p:nvPr/>
        </p:nvSpPr>
        <p:spPr>
          <a:xfrm>
            <a:off x="21002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Rectangle 792"/>
          <p:cNvSpPr/>
          <p:nvPr/>
        </p:nvSpPr>
        <p:spPr>
          <a:xfrm>
            <a:off x="22283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Rectangle 793"/>
          <p:cNvSpPr/>
          <p:nvPr/>
        </p:nvSpPr>
        <p:spPr>
          <a:xfrm>
            <a:off x="23563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Rectangle 794"/>
          <p:cNvSpPr/>
          <p:nvPr/>
        </p:nvSpPr>
        <p:spPr>
          <a:xfrm>
            <a:off x="24844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/>
          <p:cNvSpPr/>
          <p:nvPr/>
        </p:nvSpPr>
        <p:spPr>
          <a:xfrm>
            <a:off x="2612525" y="3148299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Rectangle 796"/>
          <p:cNvSpPr/>
          <p:nvPr/>
        </p:nvSpPr>
        <p:spPr>
          <a:xfrm>
            <a:off x="27406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Rectangle 797"/>
          <p:cNvSpPr/>
          <p:nvPr/>
        </p:nvSpPr>
        <p:spPr>
          <a:xfrm>
            <a:off x="28686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/>
          <p:cNvSpPr/>
          <p:nvPr/>
        </p:nvSpPr>
        <p:spPr>
          <a:xfrm>
            <a:off x="29967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Rectangle 799"/>
          <p:cNvSpPr/>
          <p:nvPr/>
        </p:nvSpPr>
        <p:spPr>
          <a:xfrm>
            <a:off x="31248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Rectangle 800"/>
          <p:cNvSpPr/>
          <p:nvPr/>
        </p:nvSpPr>
        <p:spPr>
          <a:xfrm>
            <a:off x="32529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Rectangle 801"/>
          <p:cNvSpPr/>
          <p:nvPr/>
        </p:nvSpPr>
        <p:spPr>
          <a:xfrm>
            <a:off x="33809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Rectangle 802"/>
          <p:cNvSpPr/>
          <p:nvPr/>
        </p:nvSpPr>
        <p:spPr>
          <a:xfrm>
            <a:off x="35090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Rectangle 803"/>
          <p:cNvSpPr/>
          <p:nvPr/>
        </p:nvSpPr>
        <p:spPr>
          <a:xfrm>
            <a:off x="36371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/>
          <p:cNvSpPr/>
          <p:nvPr/>
        </p:nvSpPr>
        <p:spPr>
          <a:xfrm>
            <a:off x="37652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Rectangle 805"/>
          <p:cNvSpPr/>
          <p:nvPr/>
        </p:nvSpPr>
        <p:spPr>
          <a:xfrm>
            <a:off x="38932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Rectangle 806"/>
          <p:cNvSpPr/>
          <p:nvPr/>
        </p:nvSpPr>
        <p:spPr>
          <a:xfrm>
            <a:off x="40213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ectangle 807"/>
          <p:cNvSpPr/>
          <p:nvPr/>
        </p:nvSpPr>
        <p:spPr>
          <a:xfrm>
            <a:off x="41494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Rectangle 808"/>
          <p:cNvSpPr/>
          <p:nvPr/>
        </p:nvSpPr>
        <p:spPr>
          <a:xfrm>
            <a:off x="42775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Rectangle 809"/>
          <p:cNvSpPr/>
          <p:nvPr/>
        </p:nvSpPr>
        <p:spPr>
          <a:xfrm>
            <a:off x="44055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ectangle 810"/>
          <p:cNvSpPr/>
          <p:nvPr/>
        </p:nvSpPr>
        <p:spPr>
          <a:xfrm>
            <a:off x="45336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Rectangle 811"/>
          <p:cNvSpPr/>
          <p:nvPr/>
        </p:nvSpPr>
        <p:spPr>
          <a:xfrm>
            <a:off x="46617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Rectangle 812"/>
          <p:cNvSpPr/>
          <p:nvPr/>
        </p:nvSpPr>
        <p:spPr>
          <a:xfrm>
            <a:off x="47898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/>
          <p:cNvSpPr/>
          <p:nvPr/>
        </p:nvSpPr>
        <p:spPr>
          <a:xfrm>
            <a:off x="49178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Rectangle 814"/>
          <p:cNvSpPr/>
          <p:nvPr/>
        </p:nvSpPr>
        <p:spPr>
          <a:xfrm>
            <a:off x="50459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Rectangle 815"/>
          <p:cNvSpPr/>
          <p:nvPr/>
        </p:nvSpPr>
        <p:spPr>
          <a:xfrm>
            <a:off x="51740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/>
          <p:cNvSpPr/>
          <p:nvPr/>
        </p:nvSpPr>
        <p:spPr>
          <a:xfrm>
            <a:off x="53021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Rectangle 817"/>
          <p:cNvSpPr/>
          <p:nvPr/>
        </p:nvSpPr>
        <p:spPr>
          <a:xfrm>
            <a:off x="54301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Rectangle 818"/>
          <p:cNvSpPr/>
          <p:nvPr/>
        </p:nvSpPr>
        <p:spPr>
          <a:xfrm>
            <a:off x="55582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/>
          <p:cNvSpPr/>
          <p:nvPr/>
        </p:nvSpPr>
        <p:spPr>
          <a:xfrm>
            <a:off x="56863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Rectangle 820"/>
          <p:cNvSpPr/>
          <p:nvPr/>
        </p:nvSpPr>
        <p:spPr>
          <a:xfrm>
            <a:off x="58144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Rectangle 821"/>
          <p:cNvSpPr/>
          <p:nvPr/>
        </p:nvSpPr>
        <p:spPr>
          <a:xfrm>
            <a:off x="5942475" y="3148299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Rectangle 822"/>
          <p:cNvSpPr/>
          <p:nvPr/>
        </p:nvSpPr>
        <p:spPr>
          <a:xfrm>
            <a:off x="60705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Rectangle 823"/>
          <p:cNvSpPr/>
          <p:nvPr/>
        </p:nvSpPr>
        <p:spPr>
          <a:xfrm>
            <a:off x="61986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Rectangle 824"/>
          <p:cNvSpPr/>
          <p:nvPr/>
        </p:nvSpPr>
        <p:spPr>
          <a:xfrm>
            <a:off x="63267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Rectangle 825"/>
          <p:cNvSpPr/>
          <p:nvPr/>
        </p:nvSpPr>
        <p:spPr>
          <a:xfrm>
            <a:off x="64547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Rectangle 826"/>
          <p:cNvSpPr/>
          <p:nvPr/>
        </p:nvSpPr>
        <p:spPr>
          <a:xfrm>
            <a:off x="65828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Rectangle 827"/>
          <p:cNvSpPr/>
          <p:nvPr/>
        </p:nvSpPr>
        <p:spPr>
          <a:xfrm>
            <a:off x="67109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/>
          <p:cNvSpPr/>
          <p:nvPr/>
        </p:nvSpPr>
        <p:spPr>
          <a:xfrm>
            <a:off x="68390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Rectangle 829"/>
          <p:cNvSpPr/>
          <p:nvPr/>
        </p:nvSpPr>
        <p:spPr>
          <a:xfrm>
            <a:off x="69670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Rectangle 830"/>
          <p:cNvSpPr/>
          <p:nvPr/>
        </p:nvSpPr>
        <p:spPr>
          <a:xfrm>
            <a:off x="70951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/>
        </p:nvSpPr>
        <p:spPr>
          <a:xfrm>
            <a:off x="72232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Rectangle 832"/>
          <p:cNvSpPr/>
          <p:nvPr/>
        </p:nvSpPr>
        <p:spPr>
          <a:xfrm>
            <a:off x="73513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Rectangle 833"/>
          <p:cNvSpPr/>
          <p:nvPr/>
        </p:nvSpPr>
        <p:spPr>
          <a:xfrm>
            <a:off x="74793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/>
        </p:nvSpPr>
        <p:spPr>
          <a:xfrm>
            <a:off x="76074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Rectangle 835"/>
          <p:cNvSpPr/>
          <p:nvPr/>
        </p:nvSpPr>
        <p:spPr>
          <a:xfrm>
            <a:off x="77355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Rectangle 836"/>
          <p:cNvSpPr/>
          <p:nvPr/>
        </p:nvSpPr>
        <p:spPr>
          <a:xfrm>
            <a:off x="78636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/>
        </p:nvSpPr>
        <p:spPr>
          <a:xfrm>
            <a:off x="79916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Rectangle 838"/>
          <p:cNvSpPr/>
          <p:nvPr/>
        </p:nvSpPr>
        <p:spPr>
          <a:xfrm>
            <a:off x="81197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Rectangle 839"/>
          <p:cNvSpPr/>
          <p:nvPr/>
        </p:nvSpPr>
        <p:spPr>
          <a:xfrm>
            <a:off x="82478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/>
        </p:nvSpPr>
        <p:spPr>
          <a:xfrm>
            <a:off x="83759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Rectangle 841"/>
          <p:cNvSpPr/>
          <p:nvPr/>
        </p:nvSpPr>
        <p:spPr>
          <a:xfrm>
            <a:off x="85039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Rectangle 842"/>
          <p:cNvSpPr/>
          <p:nvPr/>
        </p:nvSpPr>
        <p:spPr>
          <a:xfrm>
            <a:off x="86320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/>
        </p:nvSpPr>
        <p:spPr>
          <a:xfrm>
            <a:off x="87601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Rectangle 844"/>
          <p:cNvSpPr/>
          <p:nvPr/>
        </p:nvSpPr>
        <p:spPr>
          <a:xfrm>
            <a:off x="88882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Rectangle 845"/>
          <p:cNvSpPr/>
          <p:nvPr/>
        </p:nvSpPr>
        <p:spPr>
          <a:xfrm>
            <a:off x="1791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/>
        </p:nvSpPr>
        <p:spPr>
          <a:xfrm>
            <a:off x="3071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Rectangle 847"/>
          <p:cNvSpPr/>
          <p:nvPr/>
        </p:nvSpPr>
        <p:spPr>
          <a:xfrm>
            <a:off x="4352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Rectangle 848"/>
          <p:cNvSpPr/>
          <p:nvPr/>
        </p:nvSpPr>
        <p:spPr>
          <a:xfrm>
            <a:off x="5633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Rectangle 849"/>
          <p:cNvSpPr/>
          <p:nvPr/>
        </p:nvSpPr>
        <p:spPr>
          <a:xfrm>
            <a:off x="6914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Rectangle 850"/>
          <p:cNvSpPr/>
          <p:nvPr/>
        </p:nvSpPr>
        <p:spPr>
          <a:xfrm>
            <a:off x="8194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Rectangle 851"/>
          <p:cNvSpPr/>
          <p:nvPr/>
        </p:nvSpPr>
        <p:spPr>
          <a:xfrm>
            <a:off x="9475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/>
        </p:nvSpPr>
        <p:spPr>
          <a:xfrm>
            <a:off x="10756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Rectangle 853"/>
          <p:cNvSpPr/>
          <p:nvPr/>
        </p:nvSpPr>
        <p:spPr>
          <a:xfrm>
            <a:off x="12037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Rectangle 854"/>
          <p:cNvSpPr/>
          <p:nvPr/>
        </p:nvSpPr>
        <p:spPr>
          <a:xfrm>
            <a:off x="13317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/>
          <p:cNvSpPr/>
          <p:nvPr/>
        </p:nvSpPr>
        <p:spPr>
          <a:xfrm>
            <a:off x="14598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Rectangle 856"/>
          <p:cNvSpPr/>
          <p:nvPr/>
        </p:nvSpPr>
        <p:spPr>
          <a:xfrm>
            <a:off x="15879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Rectangle 857"/>
          <p:cNvSpPr/>
          <p:nvPr/>
        </p:nvSpPr>
        <p:spPr>
          <a:xfrm>
            <a:off x="17160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/>
          <p:cNvSpPr/>
          <p:nvPr/>
        </p:nvSpPr>
        <p:spPr>
          <a:xfrm>
            <a:off x="18440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Rectangle 859"/>
          <p:cNvSpPr/>
          <p:nvPr/>
        </p:nvSpPr>
        <p:spPr>
          <a:xfrm>
            <a:off x="19721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Rectangle 860"/>
          <p:cNvSpPr/>
          <p:nvPr/>
        </p:nvSpPr>
        <p:spPr>
          <a:xfrm>
            <a:off x="21002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/>
        </p:nvSpPr>
        <p:spPr>
          <a:xfrm>
            <a:off x="22283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Rectangle 862"/>
          <p:cNvSpPr/>
          <p:nvPr/>
        </p:nvSpPr>
        <p:spPr>
          <a:xfrm>
            <a:off x="23563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Rectangle 863"/>
          <p:cNvSpPr/>
          <p:nvPr/>
        </p:nvSpPr>
        <p:spPr>
          <a:xfrm>
            <a:off x="24844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/>
        </p:nvSpPr>
        <p:spPr>
          <a:xfrm>
            <a:off x="26125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Rectangle 865"/>
          <p:cNvSpPr/>
          <p:nvPr/>
        </p:nvSpPr>
        <p:spPr>
          <a:xfrm>
            <a:off x="27406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Rectangle 866"/>
          <p:cNvSpPr/>
          <p:nvPr/>
        </p:nvSpPr>
        <p:spPr>
          <a:xfrm>
            <a:off x="28686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/>
        </p:nvSpPr>
        <p:spPr>
          <a:xfrm>
            <a:off x="29967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Rectangle 868"/>
          <p:cNvSpPr/>
          <p:nvPr/>
        </p:nvSpPr>
        <p:spPr>
          <a:xfrm>
            <a:off x="31248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Rectangle 869"/>
          <p:cNvSpPr/>
          <p:nvPr/>
        </p:nvSpPr>
        <p:spPr>
          <a:xfrm>
            <a:off x="32529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/>
        </p:nvSpPr>
        <p:spPr>
          <a:xfrm>
            <a:off x="33809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Rectangle 871"/>
          <p:cNvSpPr/>
          <p:nvPr/>
        </p:nvSpPr>
        <p:spPr>
          <a:xfrm>
            <a:off x="35090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Rectangle 872"/>
          <p:cNvSpPr/>
          <p:nvPr/>
        </p:nvSpPr>
        <p:spPr>
          <a:xfrm>
            <a:off x="36371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ctangle 873"/>
          <p:cNvSpPr/>
          <p:nvPr/>
        </p:nvSpPr>
        <p:spPr>
          <a:xfrm>
            <a:off x="37652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Rectangle 874"/>
          <p:cNvSpPr/>
          <p:nvPr/>
        </p:nvSpPr>
        <p:spPr>
          <a:xfrm>
            <a:off x="38932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Rectangle 875"/>
          <p:cNvSpPr/>
          <p:nvPr/>
        </p:nvSpPr>
        <p:spPr>
          <a:xfrm>
            <a:off x="40213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/>
        </p:nvSpPr>
        <p:spPr>
          <a:xfrm>
            <a:off x="41494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Rectangle 877"/>
          <p:cNvSpPr/>
          <p:nvPr/>
        </p:nvSpPr>
        <p:spPr>
          <a:xfrm>
            <a:off x="42775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Rectangle 878"/>
          <p:cNvSpPr/>
          <p:nvPr/>
        </p:nvSpPr>
        <p:spPr>
          <a:xfrm>
            <a:off x="44055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/>
        </p:nvSpPr>
        <p:spPr>
          <a:xfrm>
            <a:off x="45336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Rectangle 880"/>
          <p:cNvSpPr/>
          <p:nvPr/>
        </p:nvSpPr>
        <p:spPr>
          <a:xfrm>
            <a:off x="46617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Rectangle 881"/>
          <p:cNvSpPr/>
          <p:nvPr/>
        </p:nvSpPr>
        <p:spPr>
          <a:xfrm>
            <a:off x="47898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/>
        </p:nvSpPr>
        <p:spPr>
          <a:xfrm>
            <a:off x="49178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Rectangle 883"/>
          <p:cNvSpPr/>
          <p:nvPr/>
        </p:nvSpPr>
        <p:spPr>
          <a:xfrm>
            <a:off x="50459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Rectangle 884"/>
          <p:cNvSpPr/>
          <p:nvPr/>
        </p:nvSpPr>
        <p:spPr>
          <a:xfrm>
            <a:off x="51740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/>
        </p:nvSpPr>
        <p:spPr>
          <a:xfrm>
            <a:off x="53021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Rectangle 886"/>
          <p:cNvSpPr/>
          <p:nvPr/>
        </p:nvSpPr>
        <p:spPr>
          <a:xfrm>
            <a:off x="54301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Rectangle 887"/>
          <p:cNvSpPr/>
          <p:nvPr/>
        </p:nvSpPr>
        <p:spPr>
          <a:xfrm>
            <a:off x="55582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/>
        </p:nvSpPr>
        <p:spPr>
          <a:xfrm>
            <a:off x="56863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Rectangle 889"/>
          <p:cNvSpPr/>
          <p:nvPr/>
        </p:nvSpPr>
        <p:spPr>
          <a:xfrm>
            <a:off x="58144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Rectangle 890"/>
          <p:cNvSpPr/>
          <p:nvPr/>
        </p:nvSpPr>
        <p:spPr>
          <a:xfrm>
            <a:off x="59424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/>
        </p:nvSpPr>
        <p:spPr>
          <a:xfrm>
            <a:off x="60705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Rectangle 892"/>
          <p:cNvSpPr/>
          <p:nvPr/>
        </p:nvSpPr>
        <p:spPr>
          <a:xfrm>
            <a:off x="61986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Rectangle 893"/>
          <p:cNvSpPr/>
          <p:nvPr/>
        </p:nvSpPr>
        <p:spPr>
          <a:xfrm>
            <a:off x="63267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/>
        </p:nvSpPr>
        <p:spPr>
          <a:xfrm>
            <a:off x="64547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Rectangle 895"/>
          <p:cNvSpPr/>
          <p:nvPr/>
        </p:nvSpPr>
        <p:spPr>
          <a:xfrm>
            <a:off x="65828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Rectangle 896"/>
          <p:cNvSpPr/>
          <p:nvPr/>
        </p:nvSpPr>
        <p:spPr>
          <a:xfrm>
            <a:off x="67109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/>
        </p:nvSpPr>
        <p:spPr>
          <a:xfrm>
            <a:off x="68390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Rectangle 898"/>
          <p:cNvSpPr/>
          <p:nvPr/>
        </p:nvSpPr>
        <p:spPr>
          <a:xfrm>
            <a:off x="69670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Rectangle 899"/>
          <p:cNvSpPr/>
          <p:nvPr/>
        </p:nvSpPr>
        <p:spPr>
          <a:xfrm>
            <a:off x="70951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/>
        </p:nvSpPr>
        <p:spPr>
          <a:xfrm>
            <a:off x="7223225" y="3428970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Rectangle 901"/>
          <p:cNvSpPr/>
          <p:nvPr/>
        </p:nvSpPr>
        <p:spPr>
          <a:xfrm>
            <a:off x="73513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Rectangle 902"/>
          <p:cNvSpPr/>
          <p:nvPr/>
        </p:nvSpPr>
        <p:spPr>
          <a:xfrm>
            <a:off x="7479375" y="3428970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Rectangle 903"/>
          <p:cNvSpPr/>
          <p:nvPr/>
        </p:nvSpPr>
        <p:spPr>
          <a:xfrm>
            <a:off x="76074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Rectangle 904"/>
          <p:cNvSpPr/>
          <p:nvPr/>
        </p:nvSpPr>
        <p:spPr>
          <a:xfrm>
            <a:off x="77355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Rectangle 905"/>
          <p:cNvSpPr/>
          <p:nvPr/>
        </p:nvSpPr>
        <p:spPr>
          <a:xfrm>
            <a:off x="78636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Rectangle 906"/>
          <p:cNvSpPr/>
          <p:nvPr/>
        </p:nvSpPr>
        <p:spPr>
          <a:xfrm>
            <a:off x="79916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Rectangle 907"/>
          <p:cNvSpPr/>
          <p:nvPr/>
        </p:nvSpPr>
        <p:spPr>
          <a:xfrm>
            <a:off x="81197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Rectangle 908"/>
          <p:cNvSpPr/>
          <p:nvPr/>
        </p:nvSpPr>
        <p:spPr>
          <a:xfrm>
            <a:off x="82478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/>
        </p:nvSpPr>
        <p:spPr>
          <a:xfrm>
            <a:off x="83759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Rectangle 910"/>
          <p:cNvSpPr/>
          <p:nvPr/>
        </p:nvSpPr>
        <p:spPr>
          <a:xfrm>
            <a:off x="85039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Rectangle 911"/>
          <p:cNvSpPr/>
          <p:nvPr/>
        </p:nvSpPr>
        <p:spPr>
          <a:xfrm>
            <a:off x="86320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/>
        </p:nvSpPr>
        <p:spPr>
          <a:xfrm>
            <a:off x="87601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Rectangle 913"/>
          <p:cNvSpPr/>
          <p:nvPr/>
        </p:nvSpPr>
        <p:spPr>
          <a:xfrm>
            <a:off x="88882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Rectangle 914"/>
          <p:cNvSpPr/>
          <p:nvPr/>
        </p:nvSpPr>
        <p:spPr>
          <a:xfrm>
            <a:off x="8888200" y="35677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/>
        </p:nvSpPr>
        <p:spPr>
          <a:xfrm>
            <a:off x="177824" y="38483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Rectangle 916"/>
          <p:cNvSpPr/>
          <p:nvPr/>
        </p:nvSpPr>
        <p:spPr>
          <a:xfrm>
            <a:off x="1791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Rectangle 917"/>
          <p:cNvSpPr/>
          <p:nvPr/>
        </p:nvSpPr>
        <p:spPr>
          <a:xfrm>
            <a:off x="3071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/>
        </p:nvSpPr>
        <p:spPr>
          <a:xfrm>
            <a:off x="4352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Rectangle 919"/>
          <p:cNvSpPr/>
          <p:nvPr/>
        </p:nvSpPr>
        <p:spPr>
          <a:xfrm>
            <a:off x="5633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Rectangle 920"/>
          <p:cNvSpPr/>
          <p:nvPr/>
        </p:nvSpPr>
        <p:spPr>
          <a:xfrm>
            <a:off x="6914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/>
        </p:nvSpPr>
        <p:spPr>
          <a:xfrm>
            <a:off x="8194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Rectangle 922"/>
          <p:cNvSpPr/>
          <p:nvPr/>
        </p:nvSpPr>
        <p:spPr>
          <a:xfrm>
            <a:off x="9475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Rectangle 923"/>
          <p:cNvSpPr/>
          <p:nvPr/>
        </p:nvSpPr>
        <p:spPr>
          <a:xfrm>
            <a:off x="10756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/>
        </p:nvSpPr>
        <p:spPr>
          <a:xfrm>
            <a:off x="12037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Rectangle 925"/>
          <p:cNvSpPr/>
          <p:nvPr/>
        </p:nvSpPr>
        <p:spPr>
          <a:xfrm>
            <a:off x="13317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Rectangle 926"/>
          <p:cNvSpPr/>
          <p:nvPr/>
        </p:nvSpPr>
        <p:spPr>
          <a:xfrm>
            <a:off x="14598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/>
        </p:nvSpPr>
        <p:spPr>
          <a:xfrm>
            <a:off x="15879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Rectangle 928"/>
          <p:cNvSpPr/>
          <p:nvPr/>
        </p:nvSpPr>
        <p:spPr>
          <a:xfrm>
            <a:off x="17160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Rectangle 929"/>
          <p:cNvSpPr/>
          <p:nvPr/>
        </p:nvSpPr>
        <p:spPr>
          <a:xfrm>
            <a:off x="18440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/>
        </p:nvSpPr>
        <p:spPr>
          <a:xfrm>
            <a:off x="19721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Rectangle 931"/>
          <p:cNvSpPr/>
          <p:nvPr/>
        </p:nvSpPr>
        <p:spPr>
          <a:xfrm>
            <a:off x="21002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Rectangle 932"/>
          <p:cNvSpPr/>
          <p:nvPr/>
        </p:nvSpPr>
        <p:spPr>
          <a:xfrm>
            <a:off x="22283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/>
        </p:nvSpPr>
        <p:spPr>
          <a:xfrm>
            <a:off x="23563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Rectangle 934"/>
          <p:cNvSpPr/>
          <p:nvPr/>
        </p:nvSpPr>
        <p:spPr>
          <a:xfrm>
            <a:off x="24844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Rectangle 935"/>
          <p:cNvSpPr/>
          <p:nvPr/>
        </p:nvSpPr>
        <p:spPr>
          <a:xfrm>
            <a:off x="26125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/>
        </p:nvSpPr>
        <p:spPr>
          <a:xfrm>
            <a:off x="27406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Rectangle 937"/>
          <p:cNvSpPr/>
          <p:nvPr/>
        </p:nvSpPr>
        <p:spPr>
          <a:xfrm>
            <a:off x="28686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Rectangle 938"/>
          <p:cNvSpPr/>
          <p:nvPr/>
        </p:nvSpPr>
        <p:spPr>
          <a:xfrm>
            <a:off x="29967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/>
        </p:nvSpPr>
        <p:spPr>
          <a:xfrm>
            <a:off x="31248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Rectangle 940"/>
          <p:cNvSpPr/>
          <p:nvPr/>
        </p:nvSpPr>
        <p:spPr>
          <a:xfrm>
            <a:off x="32529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Rectangle 941"/>
          <p:cNvSpPr/>
          <p:nvPr/>
        </p:nvSpPr>
        <p:spPr>
          <a:xfrm>
            <a:off x="33809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/>
        </p:nvSpPr>
        <p:spPr>
          <a:xfrm>
            <a:off x="35090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Rectangle 943"/>
          <p:cNvSpPr/>
          <p:nvPr/>
        </p:nvSpPr>
        <p:spPr>
          <a:xfrm>
            <a:off x="36371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Rectangle 944"/>
          <p:cNvSpPr/>
          <p:nvPr/>
        </p:nvSpPr>
        <p:spPr>
          <a:xfrm>
            <a:off x="37652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/>
        </p:nvSpPr>
        <p:spPr>
          <a:xfrm>
            <a:off x="38932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Rectangle 946"/>
          <p:cNvSpPr/>
          <p:nvPr/>
        </p:nvSpPr>
        <p:spPr>
          <a:xfrm>
            <a:off x="40213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Rectangle 947"/>
          <p:cNvSpPr/>
          <p:nvPr/>
        </p:nvSpPr>
        <p:spPr>
          <a:xfrm>
            <a:off x="41494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/>
        </p:nvSpPr>
        <p:spPr>
          <a:xfrm>
            <a:off x="42775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Rectangle 949"/>
          <p:cNvSpPr/>
          <p:nvPr/>
        </p:nvSpPr>
        <p:spPr>
          <a:xfrm>
            <a:off x="44055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Rectangle 950"/>
          <p:cNvSpPr/>
          <p:nvPr/>
        </p:nvSpPr>
        <p:spPr>
          <a:xfrm>
            <a:off x="45336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/>
        </p:nvSpPr>
        <p:spPr>
          <a:xfrm>
            <a:off x="46617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Rectangle 952"/>
          <p:cNvSpPr/>
          <p:nvPr/>
        </p:nvSpPr>
        <p:spPr>
          <a:xfrm>
            <a:off x="47898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Rectangle 953"/>
          <p:cNvSpPr/>
          <p:nvPr/>
        </p:nvSpPr>
        <p:spPr>
          <a:xfrm>
            <a:off x="49178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/>
        </p:nvSpPr>
        <p:spPr>
          <a:xfrm>
            <a:off x="50459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Rectangle 955"/>
          <p:cNvSpPr/>
          <p:nvPr/>
        </p:nvSpPr>
        <p:spPr>
          <a:xfrm>
            <a:off x="51740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Rectangle 956"/>
          <p:cNvSpPr/>
          <p:nvPr/>
        </p:nvSpPr>
        <p:spPr>
          <a:xfrm>
            <a:off x="53021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/>
        </p:nvSpPr>
        <p:spPr>
          <a:xfrm>
            <a:off x="54301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Rectangle 958"/>
          <p:cNvSpPr/>
          <p:nvPr/>
        </p:nvSpPr>
        <p:spPr>
          <a:xfrm>
            <a:off x="55582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Rectangle 959"/>
          <p:cNvSpPr/>
          <p:nvPr/>
        </p:nvSpPr>
        <p:spPr>
          <a:xfrm>
            <a:off x="56863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/>
        </p:nvSpPr>
        <p:spPr>
          <a:xfrm>
            <a:off x="58144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Rectangle 961"/>
          <p:cNvSpPr/>
          <p:nvPr/>
        </p:nvSpPr>
        <p:spPr>
          <a:xfrm>
            <a:off x="59424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Rectangle 962"/>
          <p:cNvSpPr/>
          <p:nvPr/>
        </p:nvSpPr>
        <p:spPr>
          <a:xfrm>
            <a:off x="60705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/>
        </p:nvSpPr>
        <p:spPr>
          <a:xfrm>
            <a:off x="61986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Rectangle 964"/>
          <p:cNvSpPr/>
          <p:nvPr/>
        </p:nvSpPr>
        <p:spPr>
          <a:xfrm>
            <a:off x="63267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Rectangle 965"/>
          <p:cNvSpPr/>
          <p:nvPr/>
        </p:nvSpPr>
        <p:spPr>
          <a:xfrm>
            <a:off x="64547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/>
        </p:nvSpPr>
        <p:spPr>
          <a:xfrm>
            <a:off x="65828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Rectangle 967"/>
          <p:cNvSpPr/>
          <p:nvPr/>
        </p:nvSpPr>
        <p:spPr>
          <a:xfrm>
            <a:off x="67109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Rectangle 968"/>
          <p:cNvSpPr/>
          <p:nvPr/>
        </p:nvSpPr>
        <p:spPr>
          <a:xfrm>
            <a:off x="68390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/>
        </p:nvSpPr>
        <p:spPr>
          <a:xfrm>
            <a:off x="69670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Rectangle 970"/>
          <p:cNvSpPr/>
          <p:nvPr/>
        </p:nvSpPr>
        <p:spPr>
          <a:xfrm>
            <a:off x="70951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Rectangle 971"/>
          <p:cNvSpPr/>
          <p:nvPr/>
        </p:nvSpPr>
        <p:spPr>
          <a:xfrm>
            <a:off x="72232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/>
        </p:nvSpPr>
        <p:spPr>
          <a:xfrm>
            <a:off x="73513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Rectangle 973"/>
          <p:cNvSpPr/>
          <p:nvPr/>
        </p:nvSpPr>
        <p:spPr>
          <a:xfrm>
            <a:off x="74793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Rectangle 974"/>
          <p:cNvSpPr/>
          <p:nvPr/>
        </p:nvSpPr>
        <p:spPr>
          <a:xfrm>
            <a:off x="76074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/>
        </p:nvSpPr>
        <p:spPr>
          <a:xfrm>
            <a:off x="77355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Rectangle 976"/>
          <p:cNvSpPr/>
          <p:nvPr/>
        </p:nvSpPr>
        <p:spPr>
          <a:xfrm>
            <a:off x="78636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Rectangle 977"/>
          <p:cNvSpPr/>
          <p:nvPr/>
        </p:nvSpPr>
        <p:spPr>
          <a:xfrm>
            <a:off x="79916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/>
        </p:nvSpPr>
        <p:spPr>
          <a:xfrm>
            <a:off x="81197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Rectangle 979"/>
          <p:cNvSpPr/>
          <p:nvPr/>
        </p:nvSpPr>
        <p:spPr>
          <a:xfrm>
            <a:off x="82478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Rectangle 980"/>
          <p:cNvSpPr/>
          <p:nvPr/>
        </p:nvSpPr>
        <p:spPr>
          <a:xfrm>
            <a:off x="83759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/>
        </p:nvSpPr>
        <p:spPr>
          <a:xfrm>
            <a:off x="85039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Rectangle 982"/>
          <p:cNvSpPr/>
          <p:nvPr/>
        </p:nvSpPr>
        <p:spPr>
          <a:xfrm>
            <a:off x="86320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Rectangle 983"/>
          <p:cNvSpPr/>
          <p:nvPr/>
        </p:nvSpPr>
        <p:spPr>
          <a:xfrm>
            <a:off x="87601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/>
        </p:nvSpPr>
        <p:spPr>
          <a:xfrm>
            <a:off x="88882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Rectangle 985"/>
          <p:cNvSpPr/>
          <p:nvPr/>
        </p:nvSpPr>
        <p:spPr>
          <a:xfrm>
            <a:off x="1791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Rectangle 986"/>
          <p:cNvSpPr/>
          <p:nvPr/>
        </p:nvSpPr>
        <p:spPr>
          <a:xfrm>
            <a:off x="3071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/>
        </p:nvSpPr>
        <p:spPr>
          <a:xfrm>
            <a:off x="4352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Rectangle 988"/>
          <p:cNvSpPr/>
          <p:nvPr/>
        </p:nvSpPr>
        <p:spPr>
          <a:xfrm>
            <a:off x="5633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Rectangle 989"/>
          <p:cNvSpPr/>
          <p:nvPr/>
        </p:nvSpPr>
        <p:spPr>
          <a:xfrm>
            <a:off x="6914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/>
        </p:nvSpPr>
        <p:spPr>
          <a:xfrm>
            <a:off x="8194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Rectangle 991"/>
          <p:cNvSpPr/>
          <p:nvPr/>
        </p:nvSpPr>
        <p:spPr>
          <a:xfrm>
            <a:off x="9475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Rectangle 992"/>
          <p:cNvSpPr/>
          <p:nvPr/>
        </p:nvSpPr>
        <p:spPr>
          <a:xfrm>
            <a:off x="10756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/>
        </p:nvSpPr>
        <p:spPr>
          <a:xfrm>
            <a:off x="12037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Rectangle 994"/>
          <p:cNvSpPr/>
          <p:nvPr/>
        </p:nvSpPr>
        <p:spPr>
          <a:xfrm>
            <a:off x="13317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Rectangle 995"/>
          <p:cNvSpPr/>
          <p:nvPr/>
        </p:nvSpPr>
        <p:spPr>
          <a:xfrm>
            <a:off x="14598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/>
        </p:nvSpPr>
        <p:spPr>
          <a:xfrm>
            <a:off x="15879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Rectangle 997"/>
          <p:cNvSpPr/>
          <p:nvPr/>
        </p:nvSpPr>
        <p:spPr>
          <a:xfrm>
            <a:off x="17160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Rectangle 998"/>
          <p:cNvSpPr/>
          <p:nvPr/>
        </p:nvSpPr>
        <p:spPr>
          <a:xfrm>
            <a:off x="18440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/>
        </p:nvSpPr>
        <p:spPr>
          <a:xfrm>
            <a:off x="19721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Rectangle 1000"/>
          <p:cNvSpPr/>
          <p:nvPr/>
        </p:nvSpPr>
        <p:spPr>
          <a:xfrm>
            <a:off x="21002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Rectangle 1001"/>
          <p:cNvSpPr/>
          <p:nvPr/>
        </p:nvSpPr>
        <p:spPr>
          <a:xfrm>
            <a:off x="2228300" y="3987109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/>
        </p:nvSpPr>
        <p:spPr>
          <a:xfrm>
            <a:off x="23563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Rectangle 1003"/>
          <p:cNvSpPr/>
          <p:nvPr/>
        </p:nvSpPr>
        <p:spPr>
          <a:xfrm>
            <a:off x="24844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Rectangle 1004"/>
          <p:cNvSpPr/>
          <p:nvPr/>
        </p:nvSpPr>
        <p:spPr>
          <a:xfrm>
            <a:off x="26125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/>
        </p:nvSpPr>
        <p:spPr>
          <a:xfrm>
            <a:off x="27406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Rectangle 1006"/>
          <p:cNvSpPr/>
          <p:nvPr/>
        </p:nvSpPr>
        <p:spPr>
          <a:xfrm>
            <a:off x="28686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Rectangle 1007"/>
          <p:cNvSpPr/>
          <p:nvPr/>
        </p:nvSpPr>
        <p:spPr>
          <a:xfrm>
            <a:off x="29967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/>
        </p:nvSpPr>
        <p:spPr>
          <a:xfrm>
            <a:off x="31248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Rectangle 1009"/>
          <p:cNvSpPr/>
          <p:nvPr/>
        </p:nvSpPr>
        <p:spPr>
          <a:xfrm>
            <a:off x="32529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Rectangle 1010"/>
          <p:cNvSpPr/>
          <p:nvPr/>
        </p:nvSpPr>
        <p:spPr>
          <a:xfrm>
            <a:off x="33809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/>
        </p:nvSpPr>
        <p:spPr>
          <a:xfrm>
            <a:off x="35090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Rectangle 1012"/>
          <p:cNvSpPr/>
          <p:nvPr/>
        </p:nvSpPr>
        <p:spPr>
          <a:xfrm>
            <a:off x="36371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Rectangle 1013"/>
          <p:cNvSpPr/>
          <p:nvPr/>
        </p:nvSpPr>
        <p:spPr>
          <a:xfrm>
            <a:off x="37652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/>
        </p:nvSpPr>
        <p:spPr>
          <a:xfrm>
            <a:off x="38932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Rectangle 1015"/>
          <p:cNvSpPr/>
          <p:nvPr/>
        </p:nvSpPr>
        <p:spPr>
          <a:xfrm>
            <a:off x="40213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Rectangle 1016"/>
          <p:cNvSpPr/>
          <p:nvPr/>
        </p:nvSpPr>
        <p:spPr>
          <a:xfrm>
            <a:off x="41494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/>
        </p:nvSpPr>
        <p:spPr>
          <a:xfrm>
            <a:off x="42775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Rectangle 1018"/>
          <p:cNvSpPr/>
          <p:nvPr/>
        </p:nvSpPr>
        <p:spPr>
          <a:xfrm>
            <a:off x="44055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Rectangle 1019"/>
          <p:cNvSpPr/>
          <p:nvPr/>
        </p:nvSpPr>
        <p:spPr>
          <a:xfrm>
            <a:off x="45336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/>
        </p:nvSpPr>
        <p:spPr>
          <a:xfrm>
            <a:off x="46617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Rectangle 1021"/>
          <p:cNvSpPr/>
          <p:nvPr/>
        </p:nvSpPr>
        <p:spPr>
          <a:xfrm>
            <a:off x="47898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Rectangle 1022"/>
          <p:cNvSpPr/>
          <p:nvPr/>
        </p:nvSpPr>
        <p:spPr>
          <a:xfrm>
            <a:off x="49178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50459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/>
          <p:cNvSpPr/>
          <p:nvPr/>
        </p:nvSpPr>
        <p:spPr>
          <a:xfrm>
            <a:off x="51740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1025"/>
          <p:cNvSpPr/>
          <p:nvPr/>
        </p:nvSpPr>
        <p:spPr>
          <a:xfrm>
            <a:off x="53021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/>
        </p:nvSpPr>
        <p:spPr>
          <a:xfrm>
            <a:off x="54301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1027"/>
          <p:cNvSpPr/>
          <p:nvPr/>
        </p:nvSpPr>
        <p:spPr>
          <a:xfrm>
            <a:off x="55582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/>
          <p:cNvSpPr/>
          <p:nvPr/>
        </p:nvSpPr>
        <p:spPr>
          <a:xfrm>
            <a:off x="56863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/>
        </p:nvSpPr>
        <p:spPr>
          <a:xfrm>
            <a:off x="58144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1030"/>
          <p:cNvSpPr/>
          <p:nvPr/>
        </p:nvSpPr>
        <p:spPr>
          <a:xfrm>
            <a:off x="59424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/>
          <p:cNvSpPr/>
          <p:nvPr/>
        </p:nvSpPr>
        <p:spPr>
          <a:xfrm>
            <a:off x="60705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/>
        </p:nvSpPr>
        <p:spPr>
          <a:xfrm>
            <a:off x="61986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/>
          <p:cNvSpPr/>
          <p:nvPr/>
        </p:nvSpPr>
        <p:spPr>
          <a:xfrm>
            <a:off x="63267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/>
          <p:cNvSpPr/>
          <p:nvPr/>
        </p:nvSpPr>
        <p:spPr>
          <a:xfrm>
            <a:off x="64547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/>
        </p:nvSpPr>
        <p:spPr>
          <a:xfrm>
            <a:off x="65828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/>
          <p:cNvSpPr/>
          <p:nvPr/>
        </p:nvSpPr>
        <p:spPr>
          <a:xfrm>
            <a:off x="67109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/>
          <p:cNvSpPr/>
          <p:nvPr/>
        </p:nvSpPr>
        <p:spPr>
          <a:xfrm>
            <a:off x="68390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/>
        </p:nvSpPr>
        <p:spPr>
          <a:xfrm>
            <a:off x="69670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/>
          <p:cNvSpPr/>
          <p:nvPr/>
        </p:nvSpPr>
        <p:spPr>
          <a:xfrm>
            <a:off x="70951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/>
          <p:cNvSpPr/>
          <p:nvPr/>
        </p:nvSpPr>
        <p:spPr>
          <a:xfrm>
            <a:off x="72232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/>
        </p:nvSpPr>
        <p:spPr>
          <a:xfrm>
            <a:off x="73513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/>
          <p:cNvSpPr/>
          <p:nvPr/>
        </p:nvSpPr>
        <p:spPr>
          <a:xfrm>
            <a:off x="74793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/>
          <p:cNvSpPr/>
          <p:nvPr/>
        </p:nvSpPr>
        <p:spPr>
          <a:xfrm>
            <a:off x="76074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/>
        </p:nvSpPr>
        <p:spPr>
          <a:xfrm>
            <a:off x="77355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/>
          <p:cNvSpPr/>
          <p:nvPr/>
        </p:nvSpPr>
        <p:spPr>
          <a:xfrm>
            <a:off x="78636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/>
          <p:cNvSpPr/>
          <p:nvPr/>
        </p:nvSpPr>
        <p:spPr>
          <a:xfrm>
            <a:off x="79916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/>
        </p:nvSpPr>
        <p:spPr>
          <a:xfrm>
            <a:off x="81197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/>
          <p:cNvSpPr/>
          <p:nvPr/>
        </p:nvSpPr>
        <p:spPr>
          <a:xfrm>
            <a:off x="82478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/>
          <p:nvPr/>
        </p:nvSpPr>
        <p:spPr>
          <a:xfrm>
            <a:off x="83759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/>
        </p:nvSpPr>
        <p:spPr>
          <a:xfrm>
            <a:off x="85039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/>
          <p:cNvSpPr/>
          <p:nvPr/>
        </p:nvSpPr>
        <p:spPr>
          <a:xfrm>
            <a:off x="86320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/>
          <p:cNvSpPr/>
          <p:nvPr/>
        </p:nvSpPr>
        <p:spPr>
          <a:xfrm>
            <a:off x="87601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/>
        </p:nvSpPr>
        <p:spPr>
          <a:xfrm>
            <a:off x="88882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/>
          <p:cNvSpPr/>
          <p:nvPr/>
        </p:nvSpPr>
        <p:spPr>
          <a:xfrm>
            <a:off x="8888200" y="41258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/>
          <p:cNvSpPr/>
          <p:nvPr/>
        </p:nvSpPr>
        <p:spPr>
          <a:xfrm>
            <a:off x="177824" y="44065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/>
        </p:nvSpPr>
        <p:spPr>
          <a:xfrm>
            <a:off x="1791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/>
          <p:cNvSpPr/>
          <p:nvPr/>
        </p:nvSpPr>
        <p:spPr>
          <a:xfrm>
            <a:off x="3071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/>
          <p:cNvSpPr/>
          <p:nvPr/>
        </p:nvSpPr>
        <p:spPr>
          <a:xfrm>
            <a:off x="4352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/>
          <p:cNvSpPr/>
          <p:nvPr/>
        </p:nvSpPr>
        <p:spPr>
          <a:xfrm>
            <a:off x="5633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/>
          <p:cNvSpPr/>
          <p:nvPr/>
        </p:nvSpPr>
        <p:spPr>
          <a:xfrm>
            <a:off x="6914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61"/>
          <p:cNvSpPr/>
          <p:nvPr/>
        </p:nvSpPr>
        <p:spPr>
          <a:xfrm>
            <a:off x="8194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/>
          <p:cNvSpPr/>
          <p:nvPr/>
        </p:nvSpPr>
        <p:spPr>
          <a:xfrm>
            <a:off x="9475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63"/>
          <p:cNvSpPr/>
          <p:nvPr/>
        </p:nvSpPr>
        <p:spPr>
          <a:xfrm>
            <a:off x="10756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/>
          <p:cNvSpPr/>
          <p:nvPr/>
        </p:nvSpPr>
        <p:spPr>
          <a:xfrm>
            <a:off x="12037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/>
          <p:cNvSpPr/>
          <p:nvPr/>
        </p:nvSpPr>
        <p:spPr>
          <a:xfrm>
            <a:off x="13317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/>
          <p:cNvSpPr/>
          <p:nvPr/>
        </p:nvSpPr>
        <p:spPr>
          <a:xfrm>
            <a:off x="14598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1067"/>
          <p:cNvSpPr/>
          <p:nvPr/>
        </p:nvSpPr>
        <p:spPr>
          <a:xfrm>
            <a:off x="15879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/>
          <p:cNvSpPr/>
          <p:nvPr/>
        </p:nvSpPr>
        <p:spPr>
          <a:xfrm>
            <a:off x="17160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/>
          <p:cNvSpPr/>
          <p:nvPr/>
        </p:nvSpPr>
        <p:spPr>
          <a:xfrm>
            <a:off x="18440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Rectangle 1070"/>
          <p:cNvSpPr/>
          <p:nvPr/>
        </p:nvSpPr>
        <p:spPr>
          <a:xfrm>
            <a:off x="19721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/>
          <p:cNvSpPr/>
          <p:nvPr/>
        </p:nvSpPr>
        <p:spPr>
          <a:xfrm>
            <a:off x="21002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Rectangle 1072"/>
          <p:cNvSpPr/>
          <p:nvPr/>
        </p:nvSpPr>
        <p:spPr>
          <a:xfrm>
            <a:off x="22283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Rectangle 1073"/>
          <p:cNvSpPr/>
          <p:nvPr/>
        </p:nvSpPr>
        <p:spPr>
          <a:xfrm>
            <a:off x="23563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/>
          <p:cNvSpPr/>
          <p:nvPr/>
        </p:nvSpPr>
        <p:spPr>
          <a:xfrm>
            <a:off x="24844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75"/>
          <p:cNvSpPr/>
          <p:nvPr/>
        </p:nvSpPr>
        <p:spPr>
          <a:xfrm>
            <a:off x="26125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Rectangle 1076"/>
          <p:cNvSpPr/>
          <p:nvPr/>
        </p:nvSpPr>
        <p:spPr>
          <a:xfrm>
            <a:off x="27406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77"/>
          <p:cNvSpPr/>
          <p:nvPr/>
        </p:nvSpPr>
        <p:spPr>
          <a:xfrm>
            <a:off x="28686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Rectangle 1078"/>
          <p:cNvSpPr/>
          <p:nvPr/>
        </p:nvSpPr>
        <p:spPr>
          <a:xfrm>
            <a:off x="29967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Rectangle 1079"/>
          <p:cNvSpPr/>
          <p:nvPr/>
        </p:nvSpPr>
        <p:spPr>
          <a:xfrm>
            <a:off x="31248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Rectangle 1080"/>
          <p:cNvSpPr/>
          <p:nvPr/>
        </p:nvSpPr>
        <p:spPr>
          <a:xfrm>
            <a:off x="32529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Rectangle 1081"/>
          <p:cNvSpPr/>
          <p:nvPr/>
        </p:nvSpPr>
        <p:spPr>
          <a:xfrm>
            <a:off x="33809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Rectangle 1082"/>
          <p:cNvSpPr/>
          <p:nvPr/>
        </p:nvSpPr>
        <p:spPr>
          <a:xfrm>
            <a:off x="35090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/>
          <p:cNvSpPr/>
          <p:nvPr/>
        </p:nvSpPr>
        <p:spPr>
          <a:xfrm>
            <a:off x="36371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Rectangle 1084"/>
          <p:cNvSpPr/>
          <p:nvPr/>
        </p:nvSpPr>
        <p:spPr>
          <a:xfrm>
            <a:off x="37652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Rectangle 1085"/>
          <p:cNvSpPr/>
          <p:nvPr/>
        </p:nvSpPr>
        <p:spPr>
          <a:xfrm>
            <a:off x="38932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ectangle 1086"/>
          <p:cNvSpPr/>
          <p:nvPr/>
        </p:nvSpPr>
        <p:spPr>
          <a:xfrm>
            <a:off x="40213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Rectangle 1087"/>
          <p:cNvSpPr/>
          <p:nvPr/>
        </p:nvSpPr>
        <p:spPr>
          <a:xfrm>
            <a:off x="41494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Rectangle 1088"/>
          <p:cNvSpPr/>
          <p:nvPr/>
        </p:nvSpPr>
        <p:spPr>
          <a:xfrm>
            <a:off x="42775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Rectangle 1089"/>
          <p:cNvSpPr/>
          <p:nvPr/>
        </p:nvSpPr>
        <p:spPr>
          <a:xfrm>
            <a:off x="44055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Rectangle 1090"/>
          <p:cNvSpPr/>
          <p:nvPr/>
        </p:nvSpPr>
        <p:spPr>
          <a:xfrm>
            <a:off x="45336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Rectangle 1091"/>
          <p:cNvSpPr/>
          <p:nvPr/>
        </p:nvSpPr>
        <p:spPr>
          <a:xfrm>
            <a:off x="46617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Rectangle 1092"/>
          <p:cNvSpPr/>
          <p:nvPr/>
        </p:nvSpPr>
        <p:spPr>
          <a:xfrm>
            <a:off x="47898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Rectangle 1093"/>
          <p:cNvSpPr/>
          <p:nvPr/>
        </p:nvSpPr>
        <p:spPr>
          <a:xfrm>
            <a:off x="49178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Rectangle 1094"/>
          <p:cNvSpPr/>
          <p:nvPr/>
        </p:nvSpPr>
        <p:spPr>
          <a:xfrm>
            <a:off x="50459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/>
          <p:cNvSpPr/>
          <p:nvPr/>
        </p:nvSpPr>
        <p:spPr>
          <a:xfrm>
            <a:off x="51740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Rectangle 1096"/>
          <p:cNvSpPr/>
          <p:nvPr/>
        </p:nvSpPr>
        <p:spPr>
          <a:xfrm>
            <a:off x="53021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Rectangle 1097"/>
          <p:cNvSpPr/>
          <p:nvPr/>
        </p:nvSpPr>
        <p:spPr>
          <a:xfrm>
            <a:off x="54301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Rectangle 1098"/>
          <p:cNvSpPr/>
          <p:nvPr/>
        </p:nvSpPr>
        <p:spPr>
          <a:xfrm>
            <a:off x="55582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Rectangle 1099"/>
          <p:cNvSpPr/>
          <p:nvPr/>
        </p:nvSpPr>
        <p:spPr>
          <a:xfrm>
            <a:off x="56863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Rectangle 1100"/>
          <p:cNvSpPr/>
          <p:nvPr/>
        </p:nvSpPr>
        <p:spPr>
          <a:xfrm>
            <a:off x="58144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/>
          <p:cNvSpPr/>
          <p:nvPr/>
        </p:nvSpPr>
        <p:spPr>
          <a:xfrm>
            <a:off x="59424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Rectangle 1102"/>
          <p:cNvSpPr/>
          <p:nvPr/>
        </p:nvSpPr>
        <p:spPr>
          <a:xfrm>
            <a:off x="60705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Rectangle 1103"/>
          <p:cNvSpPr/>
          <p:nvPr/>
        </p:nvSpPr>
        <p:spPr>
          <a:xfrm>
            <a:off x="61986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Rectangle 1104"/>
          <p:cNvSpPr/>
          <p:nvPr/>
        </p:nvSpPr>
        <p:spPr>
          <a:xfrm>
            <a:off x="63267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Rectangle 1105"/>
          <p:cNvSpPr/>
          <p:nvPr/>
        </p:nvSpPr>
        <p:spPr>
          <a:xfrm>
            <a:off x="64547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Rectangle 1106"/>
          <p:cNvSpPr/>
          <p:nvPr/>
        </p:nvSpPr>
        <p:spPr>
          <a:xfrm>
            <a:off x="65828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Rectangle 1107"/>
          <p:cNvSpPr/>
          <p:nvPr/>
        </p:nvSpPr>
        <p:spPr>
          <a:xfrm>
            <a:off x="67109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Rectangle 1108"/>
          <p:cNvSpPr/>
          <p:nvPr/>
        </p:nvSpPr>
        <p:spPr>
          <a:xfrm>
            <a:off x="68390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Rectangle 1109"/>
          <p:cNvSpPr/>
          <p:nvPr/>
        </p:nvSpPr>
        <p:spPr>
          <a:xfrm>
            <a:off x="69670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Rectangle 1110"/>
          <p:cNvSpPr/>
          <p:nvPr/>
        </p:nvSpPr>
        <p:spPr>
          <a:xfrm>
            <a:off x="70951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Rectangle 1111"/>
          <p:cNvSpPr/>
          <p:nvPr/>
        </p:nvSpPr>
        <p:spPr>
          <a:xfrm>
            <a:off x="72232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Rectangle 1112"/>
          <p:cNvSpPr/>
          <p:nvPr/>
        </p:nvSpPr>
        <p:spPr>
          <a:xfrm>
            <a:off x="73513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Rectangle 1113"/>
          <p:cNvSpPr/>
          <p:nvPr/>
        </p:nvSpPr>
        <p:spPr>
          <a:xfrm>
            <a:off x="74793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Rectangle 1114"/>
          <p:cNvSpPr/>
          <p:nvPr/>
        </p:nvSpPr>
        <p:spPr>
          <a:xfrm>
            <a:off x="76074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Rectangle 1115"/>
          <p:cNvSpPr/>
          <p:nvPr/>
        </p:nvSpPr>
        <p:spPr>
          <a:xfrm>
            <a:off x="77355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Rectangle 1116"/>
          <p:cNvSpPr/>
          <p:nvPr/>
        </p:nvSpPr>
        <p:spPr>
          <a:xfrm>
            <a:off x="78636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Rectangle 1117"/>
          <p:cNvSpPr/>
          <p:nvPr/>
        </p:nvSpPr>
        <p:spPr>
          <a:xfrm>
            <a:off x="79916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Rectangle 1118"/>
          <p:cNvSpPr/>
          <p:nvPr/>
        </p:nvSpPr>
        <p:spPr>
          <a:xfrm>
            <a:off x="81197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Rectangle 1119"/>
          <p:cNvSpPr/>
          <p:nvPr/>
        </p:nvSpPr>
        <p:spPr>
          <a:xfrm>
            <a:off x="82478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Rectangle 1120"/>
          <p:cNvSpPr/>
          <p:nvPr/>
        </p:nvSpPr>
        <p:spPr>
          <a:xfrm>
            <a:off x="83759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Rectangle 1121"/>
          <p:cNvSpPr/>
          <p:nvPr/>
        </p:nvSpPr>
        <p:spPr>
          <a:xfrm>
            <a:off x="85039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Rectangle 1122"/>
          <p:cNvSpPr/>
          <p:nvPr/>
        </p:nvSpPr>
        <p:spPr>
          <a:xfrm>
            <a:off x="86320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Rectangle 1123"/>
          <p:cNvSpPr/>
          <p:nvPr/>
        </p:nvSpPr>
        <p:spPr>
          <a:xfrm>
            <a:off x="87601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Rectangle 1124"/>
          <p:cNvSpPr/>
          <p:nvPr/>
        </p:nvSpPr>
        <p:spPr>
          <a:xfrm>
            <a:off x="88882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Rectangle 1125"/>
          <p:cNvSpPr/>
          <p:nvPr/>
        </p:nvSpPr>
        <p:spPr>
          <a:xfrm>
            <a:off x="1791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Rectangle 1126"/>
          <p:cNvSpPr/>
          <p:nvPr/>
        </p:nvSpPr>
        <p:spPr>
          <a:xfrm>
            <a:off x="3071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Rectangle 1127"/>
          <p:cNvSpPr/>
          <p:nvPr/>
        </p:nvSpPr>
        <p:spPr>
          <a:xfrm>
            <a:off x="4352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Rectangle 1128"/>
          <p:cNvSpPr/>
          <p:nvPr/>
        </p:nvSpPr>
        <p:spPr>
          <a:xfrm>
            <a:off x="5633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Rectangle 1129"/>
          <p:cNvSpPr/>
          <p:nvPr/>
        </p:nvSpPr>
        <p:spPr>
          <a:xfrm>
            <a:off x="6914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Rectangle 1130"/>
          <p:cNvSpPr/>
          <p:nvPr/>
        </p:nvSpPr>
        <p:spPr>
          <a:xfrm>
            <a:off x="8194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Rectangle 1131"/>
          <p:cNvSpPr/>
          <p:nvPr/>
        </p:nvSpPr>
        <p:spPr>
          <a:xfrm>
            <a:off x="9475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Rectangle 1132"/>
          <p:cNvSpPr/>
          <p:nvPr/>
        </p:nvSpPr>
        <p:spPr>
          <a:xfrm>
            <a:off x="10756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Rectangle 1133"/>
          <p:cNvSpPr/>
          <p:nvPr/>
        </p:nvSpPr>
        <p:spPr>
          <a:xfrm>
            <a:off x="12037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Rectangle 1134"/>
          <p:cNvSpPr/>
          <p:nvPr/>
        </p:nvSpPr>
        <p:spPr>
          <a:xfrm>
            <a:off x="13317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Rectangle 1135"/>
          <p:cNvSpPr/>
          <p:nvPr/>
        </p:nvSpPr>
        <p:spPr>
          <a:xfrm>
            <a:off x="14598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Rectangle 1136"/>
          <p:cNvSpPr/>
          <p:nvPr/>
        </p:nvSpPr>
        <p:spPr>
          <a:xfrm>
            <a:off x="15879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Rectangle 1137"/>
          <p:cNvSpPr/>
          <p:nvPr/>
        </p:nvSpPr>
        <p:spPr>
          <a:xfrm>
            <a:off x="17160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Rectangle 1138"/>
          <p:cNvSpPr/>
          <p:nvPr/>
        </p:nvSpPr>
        <p:spPr>
          <a:xfrm>
            <a:off x="18440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Rectangle 1139"/>
          <p:cNvSpPr/>
          <p:nvPr/>
        </p:nvSpPr>
        <p:spPr>
          <a:xfrm>
            <a:off x="19721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Rectangle 1140"/>
          <p:cNvSpPr/>
          <p:nvPr/>
        </p:nvSpPr>
        <p:spPr>
          <a:xfrm>
            <a:off x="21002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Rectangle 1141"/>
          <p:cNvSpPr/>
          <p:nvPr/>
        </p:nvSpPr>
        <p:spPr>
          <a:xfrm>
            <a:off x="22283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Rectangle 1142"/>
          <p:cNvSpPr/>
          <p:nvPr/>
        </p:nvSpPr>
        <p:spPr>
          <a:xfrm>
            <a:off x="23563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Rectangle 1143"/>
          <p:cNvSpPr/>
          <p:nvPr/>
        </p:nvSpPr>
        <p:spPr>
          <a:xfrm>
            <a:off x="24844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Rectangle 1144"/>
          <p:cNvSpPr/>
          <p:nvPr/>
        </p:nvSpPr>
        <p:spPr>
          <a:xfrm>
            <a:off x="26125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Rectangle 1145"/>
          <p:cNvSpPr/>
          <p:nvPr/>
        </p:nvSpPr>
        <p:spPr>
          <a:xfrm>
            <a:off x="27406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Rectangle 1146"/>
          <p:cNvSpPr/>
          <p:nvPr/>
        </p:nvSpPr>
        <p:spPr>
          <a:xfrm>
            <a:off x="28686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Rectangle 1147"/>
          <p:cNvSpPr/>
          <p:nvPr/>
        </p:nvSpPr>
        <p:spPr>
          <a:xfrm>
            <a:off x="29967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Rectangle 1148"/>
          <p:cNvSpPr/>
          <p:nvPr/>
        </p:nvSpPr>
        <p:spPr>
          <a:xfrm>
            <a:off x="31248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Rectangle 1149"/>
          <p:cNvSpPr/>
          <p:nvPr/>
        </p:nvSpPr>
        <p:spPr>
          <a:xfrm>
            <a:off x="32529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Rectangle 1150"/>
          <p:cNvSpPr/>
          <p:nvPr/>
        </p:nvSpPr>
        <p:spPr>
          <a:xfrm>
            <a:off x="33809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Rectangle 1151"/>
          <p:cNvSpPr/>
          <p:nvPr/>
        </p:nvSpPr>
        <p:spPr>
          <a:xfrm>
            <a:off x="35090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Rectangle 1152"/>
          <p:cNvSpPr/>
          <p:nvPr/>
        </p:nvSpPr>
        <p:spPr>
          <a:xfrm>
            <a:off x="36371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Rectangle 1153"/>
          <p:cNvSpPr/>
          <p:nvPr/>
        </p:nvSpPr>
        <p:spPr>
          <a:xfrm>
            <a:off x="37652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Rectangle 1154"/>
          <p:cNvSpPr/>
          <p:nvPr/>
        </p:nvSpPr>
        <p:spPr>
          <a:xfrm>
            <a:off x="38932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ectangle 1155"/>
          <p:cNvSpPr/>
          <p:nvPr/>
        </p:nvSpPr>
        <p:spPr>
          <a:xfrm>
            <a:off x="40213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Rectangle 1156"/>
          <p:cNvSpPr/>
          <p:nvPr/>
        </p:nvSpPr>
        <p:spPr>
          <a:xfrm>
            <a:off x="41494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Rectangle 1157"/>
          <p:cNvSpPr/>
          <p:nvPr/>
        </p:nvSpPr>
        <p:spPr>
          <a:xfrm>
            <a:off x="42775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Rectangle 1158"/>
          <p:cNvSpPr/>
          <p:nvPr/>
        </p:nvSpPr>
        <p:spPr>
          <a:xfrm>
            <a:off x="44055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Rectangle 1159"/>
          <p:cNvSpPr/>
          <p:nvPr/>
        </p:nvSpPr>
        <p:spPr>
          <a:xfrm>
            <a:off x="45336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Rectangle 1160"/>
          <p:cNvSpPr/>
          <p:nvPr/>
        </p:nvSpPr>
        <p:spPr>
          <a:xfrm>
            <a:off x="46617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Rectangle 1161"/>
          <p:cNvSpPr/>
          <p:nvPr/>
        </p:nvSpPr>
        <p:spPr>
          <a:xfrm>
            <a:off x="47898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Rectangle 1162"/>
          <p:cNvSpPr/>
          <p:nvPr/>
        </p:nvSpPr>
        <p:spPr>
          <a:xfrm>
            <a:off x="4917875" y="4545248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Rectangle 1163"/>
          <p:cNvSpPr/>
          <p:nvPr/>
        </p:nvSpPr>
        <p:spPr>
          <a:xfrm>
            <a:off x="50459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/>
          <p:cNvSpPr/>
          <p:nvPr/>
        </p:nvSpPr>
        <p:spPr>
          <a:xfrm>
            <a:off x="51740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Rectangle 1165"/>
          <p:cNvSpPr/>
          <p:nvPr/>
        </p:nvSpPr>
        <p:spPr>
          <a:xfrm>
            <a:off x="53021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Rectangle 1166"/>
          <p:cNvSpPr/>
          <p:nvPr/>
        </p:nvSpPr>
        <p:spPr>
          <a:xfrm>
            <a:off x="54301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Rectangle 1167"/>
          <p:cNvSpPr/>
          <p:nvPr/>
        </p:nvSpPr>
        <p:spPr>
          <a:xfrm>
            <a:off x="55582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Rectangle 1168"/>
          <p:cNvSpPr/>
          <p:nvPr/>
        </p:nvSpPr>
        <p:spPr>
          <a:xfrm>
            <a:off x="56863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Rectangle 1169"/>
          <p:cNvSpPr/>
          <p:nvPr/>
        </p:nvSpPr>
        <p:spPr>
          <a:xfrm>
            <a:off x="58144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1170"/>
          <p:cNvSpPr/>
          <p:nvPr/>
        </p:nvSpPr>
        <p:spPr>
          <a:xfrm>
            <a:off x="59424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Rectangle 1171"/>
          <p:cNvSpPr/>
          <p:nvPr/>
        </p:nvSpPr>
        <p:spPr>
          <a:xfrm>
            <a:off x="60705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Rectangle 1172"/>
          <p:cNvSpPr/>
          <p:nvPr/>
        </p:nvSpPr>
        <p:spPr>
          <a:xfrm>
            <a:off x="61986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Rectangle 1173"/>
          <p:cNvSpPr/>
          <p:nvPr/>
        </p:nvSpPr>
        <p:spPr>
          <a:xfrm>
            <a:off x="63267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Rectangle 1174"/>
          <p:cNvSpPr/>
          <p:nvPr/>
        </p:nvSpPr>
        <p:spPr>
          <a:xfrm>
            <a:off x="64547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Rectangle 1175"/>
          <p:cNvSpPr/>
          <p:nvPr/>
        </p:nvSpPr>
        <p:spPr>
          <a:xfrm>
            <a:off x="65828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ectangle 1176"/>
          <p:cNvSpPr/>
          <p:nvPr/>
        </p:nvSpPr>
        <p:spPr>
          <a:xfrm>
            <a:off x="67109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Rectangle 1177"/>
          <p:cNvSpPr/>
          <p:nvPr/>
        </p:nvSpPr>
        <p:spPr>
          <a:xfrm>
            <a:off x="68390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Rectangle 1178"/>
          <p:cNvSpPr/>
          <p:nvPr/>
        </p:nvSpPr>
        <p:spPr>
          <a:xfrm>
            <a:off x="69670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Rectangle 1179"/>
          <p:cNvSpPr/>
          <p:nvPr/>
        </p:nvSpPr>
        <p:spPr>
          <a:xfrm>
            <a:off x="70951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Rectangle 1180"/>
          <p:cNvSpPr/>
          <p:nvPr/>
        </p:nvSpPr>
        <p:spPr>
          <a:xfrm>
            <a:off x="72232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Rectangle 1181"/>
          <p:cNvSpPr/>
          <p:nvPr/>
        </p:nvSpPr>
        <p:spPr>
          <a:xfrm>
            <a:off x="73513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Rectangle 1182"/>
          <p:cNvSpPr/>
          <p:nvPr/>
        </p:nvSpPr>
        <p:spPr>
          <a:xfrm>
            <a:off x="74793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Rectangle 1183"/>
          <p:cNvSpPr/>
          <p:nvPr/>
        </p:nvSpPr>
        <p:spPr>
          <a:xfrm>
            <a:off x="76074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Rectangle 1184"/>
          <p:cNvSpPr/>
          <p:nvPr/>
        </p:nvSpPr>
        <p:spPr>
          <a:xfrm>
            <a:off x="77355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Rectangle 1185"/>
          <p:cNvSpPr/>
          <p:nvPr/>
        </p:nvSpPr>
        <p:spPr>
          <a:xfrm>
            <a:off x="78636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Rectangle 1186"/>
          <p:cNvSpPr/>
          <p:nvPr/>
        </p:nvSpPr>
        <p:spPr>
          <a:xfrm>
            <a:off x="79916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Rectangle 1187"/>
          <p:cNvSpPr/>
          <p:nvPr/>
        </p:nvSpPr>
        <p:spPr>
          <a:xfrm>
            <a:off x="81197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Rectangle 1188"/>
          <p:cNvSpPr/>
          <p:nvPr/>
        </p:nvSpPr>
        <p:spPr>
          <a:xfrm>
            <a:off x="82478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Rectangle 1189"/>
          <p:cNvSpPr/>
          <p:nvPr/>
        </p:nvSpPr>
        <p:spPr>
          <a:xfrm>
            <a:off x="83759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Rectangle 1190"/>
          <p:cNvSpPr/>
          <p:nvPr/>
        </p:nvSpPr>
        <p:spPr>
          <a:xfrm>
            <a:off x="85039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Rectangle 1191"/>
          <p:cNvSpPr/>
          <p:nvPr/>
        </p:nvSpPr>
        <p:spPr>
          <a:xfrm>
            <a:off x="86320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Rectangle 1192"/>
          <p:cNvSpPr/>
          <p:nvPr/>
        </p:nvSpPr>
        <p:spPr>
          <a:xfrm>
            <a:off x="87601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Rectangle 1193"/>
          <p:cNvSpPr/>
          <p:nvPr/>
        </p:nvSpPr>
        <p:spPr>
          <a:xfrm>
            <a:off x="88882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Rectangle 1194"/>
          <p:cNvSpPr/>
          <p:nvPr/>
        </p:nvSpPr>
        <p:spPr>
          <a:xfrm>
            <a:off x="8888200" y="46839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Rectangle 1195"/>
          <p:cNvSpPr/>
          <p:nvPr/>
        </p:nvSpPr>
        <p:spPr>
          <a:xfrm>
            <a:off x="177824" y="49646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Rectangle 1196"/>
          <p:cNvSpPr/>
          <p:nvPr/>
        </p:nvSpPr>
        <p:spPr>
          <a:xfrm>
            <a:off x="1791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Rectangle 1197"/>
          <p:cNvSpPr/>
          <p:nvPr/>
        </p:nvSpPr>
        <p:spPr>
          <a:xfrm>
            <a:off x="3071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Rectangle 1198"/>
          <p:cNvSpPr/>
          <p:nvPr/>
        </p:nvSpPr>
        <p:spPr>
          <a:xfrm>
            <a:off x="4352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Rectangle 1199"/>
          <p:cNvSpPr/>
          <p:nvPr/>
        </p:nvSpPr>
        <p:spPr>
          <a:xfrm>
            <a:off x="5633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Rectangle 1200"/>
          <p:cNvSpPr/>
          <p:nvPr/>
        </p:nvSpPr>
        <p:spPr>
          <a:xfrm>
            <a:off x="6914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Rectangle 1201"/>
          <p:cNvSpPr/>
          <p:nvPr/>
        </p:nvSpPr>
        <p:spPr>
          <a:xfrm>
            <a:off x="8194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Rectangle 1202"/>
          <p:cNvSpPr/>
          <p:nvPr/>
        </p:nvSpPr>
        <p:spPr>
          <a:xfrm>
            <a:off x="9475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Rectangle 1203"/>
          <p:cNvSpPr/>
          <p:nvPr/>
        </p:nvSpPr>
        <p:spPr>
          <a:xfrm>
            <a:off x="10756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Rectangle 1204"/>
          <p:cNvSpPr/>
          <p:nvPr/>
        </p:nvSpPr>
        <p:spPr>
          <a:xfrm>
            <a:off x="12037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Rectangle 1205"/>
          <p:cNvSpPr/>
          <p:nvPr/>
        </p:nvSpPr>
        <p:spPr>
          <a:xfrm>
            <a:off x="13317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Rectangle 1206"/>
          <p:cNvSpPr/>
          <p:nvPr/>
        </p:nvSpPr>
        <p:spPr>
          <a:xfrm>
            <a:off x="14598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Rectangle 1207"/>
          <p:cNvSpPr/>
          <p:nvPr/>
        </p:nvSpPr>
        <p:spPr>
          <a:xfrm>
            <a:off x="15879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Rectangle 1208"/>
          <p:cNvSpPr/>
          <p:nvPr/>
        </p:nvSpPr>
        <p:spPr>
          <a:xfrm>
            <a:off x="17160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Rectangle 1209"/>
          <p:cNvSpPr/>
          <p:nvPr/>
        </p:nvSpPr>
        <p:spPr>
          <a:xfrm>
            <a:off x="18440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1" name="Rectangle 1210"/>
          <p:cNvSpPr/>
          <p:nvPr/>
        </p:nvSpPr>
        <p:spPr>
          <a:xfrm>
            <a:off x="19721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Rectangle 1211"/>
          <p:cNvSpPr/>
          <p:nvPr/>
        </p:nvSpPr>
        <p:spPr>
          <a:xfrm>
            <a:off x="21002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Rectangle 1212"/>
          <p:cNvSpPr/>
          <p:nvPr/>
        </p:nvSpPr>
        <p:spPr>
          <a:xfrm>
            <a:off x="22283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4" name="Rectangle 1213"/>
          <p:cNvSpPr/>
          <p:nvPr/>
        </p:nvSpPr>
        <p:spPr>
          <a:xfrm>
            <a:off x="23563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Rectangle 1214"/>
          <p:cNvSpPr/>
          <p:nvPr/>
        </p:nvSpPr>
        <p:spPr>
          <a:xfrm>
            <a:off x="24844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Rectangle 1215"/>
          <p:cNvSpPr/>
          <p:nvPr/>
        </p:nvSpPr>
        <p:spPr>
          <a:xfrm>
            <a:off x="26125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Rectangle 1216"/>
          <p:cNvSpPr/>
          <p:nvPr/>
        </p:nvSpPr>
        <p:spPr>
          <a:xfrm>
            <a:off x="27406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Rectangle 1217"/>
          <p:cNvSpPr/>
          <p:nvPr/>
        </p:nvSpPr>
        <p:spPr>
          <a:xfrm>
            <a:off x="28686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Rectangle 1218"/>
          <p:cNvSpPr/>
          <p:nvPr/>
        </p:nvSpPr>
        <p:spPr>
          <a:xfrm>
            <a:off x="29967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Rectangle 1219"/>
          <p:cNvSpPr/>
          <p:nvPr/>
        </p:nvSpPr>
        <p:spPr>
          <a:xfrm>
            <a:off x="31248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1" name="Rectangle 1220"/>
          <p:cNvSpPr/>
          <p:nvPr/>
        </p:nvSpPr>
        <p:spPr>
          <a:xfrm>
            <a:off x="32529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Rectangle 1221"/>
          <p:cNvSpPr/>
          <p:nvPr/>
        </p:nvSpPr>
        <p:spPr>
          <a:xfrm>
            <a:off x="33809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Rectangle 1222"/>
          <p:cNvSpPr/>
          <p:nvPr/>
        </p:nvSpPr>
        <p:spPr>
          <a:xfrm>
            <a:off x="35090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Rectangle 1223"/>
          <p:cNvSpPr/>
          <p:nvPr/>
        </p:nvSpPr>
        <p:spPr>
          <a:xfrm>
            <a:off x="36371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Rectangle 1224"/>
          <p:cNvSpPr/>
          <p:nvPr/>
        </p:nvSpPr>
        <p:spPr>
          <a:xfrm>
            <a:off x="37652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Rectangle 1225"/>
          <p:cNvSpPr/>
          <p:nvPr/>
        </p:nvSpPr>
        <p:spPr>
          <a:xfrm>
            <a:off x="38932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Rectangle 1226"/>
          <p:cNvSpPr/>
          <p:nvPr/>
        </p:nvSpPr>
        <p:spPr>
          <a:xfrm>
            <a:off x="40213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Rectangle 1227"/>
          <p:cNvSpPr/>
          <p:nvPr/>
        </p:nvSpPr>
        <p:spPr>
          <a:xfrm>
            <a:off x="41494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Rectangle 1228"/>
          <p:cNvSpPr/>
          <p:nvPr/>
        </p:nvSpPr>
        <p:spPr>
          <a:xfrm>
            <a:off x="42775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Rectangle 1229"/>
          <p:cNvSpPr/>
          <p:nvPr/>
        </p:nvSpPr>
        <p:spPr>
          <a:xfrm>
            <a:off x="44055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Rectangle 1230"/>
          <p:cNvSpPr/>
          <p:nvPr/>
        </p:nvSpPr>
        <p:spPr>
          <a:xfrm>
            <a:off x="45336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Rectangle 1231"/>
          <p:cNvSpPr/>
          <p:nvPr/>
        </p:nvSpPr>
        <p:spPr>
          <a:xfrm>
            <a:off x="46617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Rectangle 1232"/>
          <p:cNvSpPr/>
          <p:nvPr/>
        </p:nvSpPr>
        <p:spPr>
          <a:xfrm>
            <a:off x="47898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Rectangle 1233"/>
          <p:cNvSpPr/>
          <p:nvPr/>
        </p:nvSpPr>
        <p:spPr>
          <a:xfrm>
            <a:off x="49178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5" name="Rectangle 1234"/>
          <p:cNvSpPr/>
          <p:nvPr/>
        </p:nvSpPr>
        <p:spPr>
          <a:xfrm>
            <a:off x="50459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Rectangle 1235"/>
          <p:cNvSpPr/>
          <p:nvPr/>
        </p:nvSpPr>
        <p:spPr>
          <a:xfrm>
            <a:off x="51740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Rectangle 1236"/>
          <p:cNvSpPr/>
          <p:nvPr/>
        </p:nvSpPr>
        <p:spPr>
          <a:xfrm>
            <a:off x="53021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8" name="Rectangle 1237"/>
          <p:cNvSpPr/>
          <p:nvPr/>
        </p:nvSpPr>
        <p:spPr>
          <a:xfrm>
            <a:off x="54301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Rectangle 1238"/>
          <p:cNvSpPr/>
          <p:nvPr/>
        </p:nvSpPr>
        <p:spPr>
          <a:xfrm>
            <a:off x="55582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Rectangle 1239"/>
          <p:cNvSpPr/>
          <p:nvPr/>
        </p:nvSpPr>
        <p:spPr>
          <a:xfrm>
            <a:off x="56863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Rectangle 1240"/>
          <p:cNvSpPr/>
          <p:nvPr/>
        </p:nvSpPr>
        <p:spPr>
          <a:xfrm>
            <a:off x="58144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Rectangle 1241"/>
          <p:cNvSpPr/>
          <p:nvPr/>
        </p:nvSpPr>
        <p:spPr>
          <a:xfrm>
            <a:off x="59424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Rectangle 1242"/>
          <p:cNvSpPr/>
          <p:nvPr/>
        </p:nvSpPr>
        <p:spPr>
          <a:xfrm>
            <a:off x="60705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Rectangle 1243"/>
          <p:cNvSpPr/>
          <p:nvPr/>
        </p:nvSpPr>
        <p:spPr>
          <a:xfrm>
            <a:off x="61986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Rectangle 1244"/>
          <p:cNvSpPr/>
          <p:nvPr/>
        </p:nvSpPr>
        <p:spPr>
          <a:xfrm>
            <a:off x="63267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Rectangle 1245"/>
          <p:cNvSpPr/>
          <p:nvPr/>
        </p:nvSpPr>
        <p:spPr>
          <a:xfrm>
            <a:off x="64547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Rectangle 1246"/>
          <p:cNvSpPr/>
          <p:nvPr/>
        </p:nvSpPr>
        <p:spPr>
          <a:xfrm>
            <a:off x="65828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8" name="Rectangle 1247"/>
          <p:cNvSpPr/>
          <p:nvPr/>
        </p:nvSpPr>
        <p:spPr>
          <a:xfrm>
            <a:off x="67109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Rectangle 1248"/>
          <p:cNvSpPr/>
          <p:nvPr/>
        </p:nvSpPr>
        <p:spPr>
          <a:xfrm>
            <a:off x="68390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" name="Rectangle 1249"/>
          <p:cNvSpPr/>
          <p:nvPr/>
        </p:nvSpPr>
        <p:spPr>
          <a:xfrm>
            <a:off x="69670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1" name="Rectangle 1250"/>
          <p:cNvSpPr/>
          <p:nvPr/>
        </p:nvSpPr>
        <p:spPr>
          <a:xfrm>
            <a:off x="70951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Rectangle 1251"/>
          <p:cNvSpPr/>
          <p:nvPr/>
        </p:nvSpPr>
        <p:spPr>
          <a:xfrm>
            <a:off x="72232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3" name="Rectangle 1252"/>
          <p:cNvSpPr/>
          <p:nvPr/>
        </p:nvSpPr>
        <p:spPr>
          <a:xfrm>
            <a:off x="73513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Rectangle 1253"/>
          <p:cNvSpPr/>
          <p:nvPr/>
        </p:nvSpPr>
        <p:spPr>
          <a:xfrm>
            <a:off x="74793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Rectangle 1254"/>
          <p:cNvSpPr/>
          <p:nvPr/>
        </p:nvSpPr>
        <p:spPr>
          <a:xfrm>
            <a:off x="76074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6" name="Rectangle 1255"/>
          <p:cNvSpPr/>
          <p:nvPr/>
        </p:nvSpPr>
        <p:spPr>
          <a:xfrm>
            <a:off x="77355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Rectangle 1256"/>
          <p:cNvSpPr/>
          <p:nvPr/>
        </p:nvSpPr>
        <p:spPr>
          <a:xfrm>
            <a:off x="78636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Rectangle 1257"/>
          <p:cNvSpPr/>
          <p:nvPr/>
        </p:nvSpPr>
        <p:spPr>
          <a:xfrm>
            <a:off x="79916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" name="Rectangle 1258"/>
          <p:cNvSpPr/>
          <p:nvPr/>
        </p:nvSpPr>
        <p:spPr>
          <a:xfrm>
            <a:off x="81197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0" name="Rectangle 1259"/>
          <p:cNvSpPr/>
          <p:nvPr/>
        </p:nvSpPr>
        <p:spPr>
          <a:xfrm>
            <a:off x="82478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Rectangle 1260"/>
          <p:cNvSpPr/>
          <p:nvPr/>
        </p:nvSpPr>
        <p:spPr>
          <a:xfrm>
            <a:off x="83759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2" name="Rectangle 1261"/>
          <p:cNvSpPr/>
          <p:nvPr/>
        </p:nvSpPr>
        <p:spPr>
          <a:xfrm>
            <a:off x="85039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Rectangle 1262"/>
          <p:cNvSpPr/>
          <p:nvPr/>
        </p:nvSpPr>
        <p:spPr>
          <a:xfrm>
            <a:off x="86320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4" name="Rectangle 1263"/>
          <p:cNvSpPr/>
          <p:nvPr/>
        </p:nvSpPr>
        <p:spPr>
          <a:xfrm>
            <a:off x="87601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Rectangle 1264"/>
          <p:cNvSpPr/>
          <p:nvPr/>
        </p:nvSpPr>
        <p:spPr>
          <a:xfrm>
            <a:off x="88882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Rectangle 1265"/>
          <p:cNvSpPr/>
          <p:nvPr/>
        </p:nvSpPr>
        <p:spPr>
          <a:xfrm>
            <a:off x="1791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7" name="Rectangle 1266"/>
          <p:cNvSpPr/>
          <p:nvPr/>
        </p:nvSpPr>
        <p:spPr>
          <a:xfrm>
            <a:off x="3071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Rectangle 1267"/>
          <p:cNvSpPr/>
          <p:nvPr/>
        </p:nvSpPr>
        <p:spPr>
          <a:xfrm>
            <a:off x="4352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" name="Rectangle 1268"/>
          <p:cNvSpPr/>
          <p:nvPr/>
        </p:nvSpPr>
        <p:spPr>
          <a:xfrm>
            <a:off x="5633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" name="Rectangle 1269"/>
          <p:cNvSpPr/>
          <p:nvPr/>
        </p:nvSpPr>
        <p:spPr>
          <a:xfrm>
            <a:off x="6914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" name="Rectangle 1270"/>
          <p:cNvSpPr/>
          <p:nvPr/>
        </p:nvSpPr>
        <p:spPr>
          <a:xfrm>
            <a:off x="8194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2" name="Rectangle 1271"/>
          <p:cNvSpPr/>
          <p:nvPr/>
        </p:nvSpPr>
        <p:spPr>
          <a:xfrm>
            <a:off x="9475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Rectangle 1272"/>
          <p:cNvSpPr/>
          <p:nvPr/>
        </p:nvSpPr>
        <p:spPr>
          <a:xfrm>
            <a:off x="10756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Rectangle 1273"/>
          <p:cNvSpPr/>
          <p:nvPr/>
        </p:nvSpPr>
        <p:spPr>
          <a:xfrm>
            <a:off x="12037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Rectangle 1274"/>
          <p:cNvSpPr/>
          <p:nvPr/>
        </p:nvSpPr>
        <p:spPr>
          <a:xfrm>
            <a:off x="13317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Rectangle 1275"/>
          <p:cNvSpPr/>
          <p:nvPr/>
        </p:nvSpPr>
        <p:spPr>
          <a:xfrm>
            <a:off x="14598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Rectangle 1276"/>
          <p:cNvSpPr/>
          <p:nvPr/>
        </p:nvSpPr>
        <p:spPr>
          <a:xfrm>
            <a:off x="15879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Rectangle 1277"/>
          <p:cNvSpPr/>
          <p:nvPr/>
        </p:nvSpPr>
        <p:spPr>
          <a:xfrm>
            <a:off x="17160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Rectangle 1278"/>
          <p:cNvSpPr/>
          <p:nvPr/>
        </p:nvSpPr>
        <p:spPr>
          <a:xfrm>
            <a:off x="18440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" name="Rectangle 1279"/>
          <p:cNvSpPr/>
          <p:nvPr/>
        </p:nvSpPr>
        <p:spPr>
          <a:xfrm>
            <a:off x="19721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1" name="Rectangle 1280"/>
          <p:cNvSpPr/>
          <p:nvPr/>
        </p:nvSpPr>
        <p:spPr>
          <a:xfrm>
            <a:off x="21002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Rectangle 1281"/>
          <p:cNvSpPr/>
          <p:nvPr/>
        </p:nvSpPr>
        <p:spPr>
          <a:xfrm>
            <a:off x="22283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" name="Rectangle 1282"/>
          <p:cNvSpPr/>
          <p:nvPr/>
        </p:nvSpPr>
        <p:spPr>
          <a:xfrm>
            <a:off x="23563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Rectangle 1283"/>
          <p:cNvSpPr/>
          <p:nvPr/>
        </p:nvSpPr>
        <p:spPr>
          <a:xfrm>
            <a:off x="24844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5" name="Rectangle 1284"/>
          <p:cNvSpPr/>
          <p:nvPr/>
        </p:nvSpPr>
        <p:spPr>
          <a:xfrm>
            <a:off x="26125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6" name="Rectangle 1285"/>
          <p:cNvSpPr/>
          <p:nvPr/>
        </p:nvSpPr>
        <p:spPr>
          <a:xfrm>
            <a:off x="27406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7" name="Rectangle 1286"/>
          <p:cNvSpPr/>
          <p:nvPr/>
        </p:nvSpPr>
        <p:spPr>
          <a:xfrm>
            <a:off x="28686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Rectangle 1287"/>
          <p:cNvSpPr/>
          <p:nvPr/>
        </p:nvSpPr>
        <p:spPr>
          <a:xfrm>
            <a:off x="29967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Rectangle 1288"/>
          <p:cNvSpPr/>
          <p:nvPr/>
        </p:nvSpPr>
        <p:spPr>
          <a:xfrm>
            <a:off x="31248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Rectangle 1289"/>
          <p:cNvSpPr/>
          <p:nvPr/>
        </p:nvSpPr>
        <p:spPr>
          <a:xfrm>
            <a:off x="32529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1" name="Rectangle 1290"/>
          <p:cNvSpPr/>
          <p:nvPr/>
        </p:nvSpPr>
        <p:spPr>
          <a:xfrm>
            <a:off x="33809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Rectangle 1291"/>
          <p:cNvSpPr/>
          <p:nvPr/>
        </p:nvSpPr>
        <p:spPr>
          <a:xfrm>
            <a:off x="35090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Rectangle 1292"/>
          <p:cNvSpPr/>
          <p:nvPr/>
        </p:nvSpPr>
        <p:spPr>
          <a:xfrm>
            <a:off x="36371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Rectangle 1293"/>
          <p:cNvSpPr/>
          <p:nvPr/>
        </p:nvSpPr>
        <p:spPr>
          <a:xfrm>
            <a:off x="37652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Rectangle 1294"/>
          <p:cNvSpPr/>
          <p:nvPr/>
        </p:nvSpPr>
        <p:spPr>
          <a:xfrm>
            <a:off x="38932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6" name="Rectangle 1295"/>
          <p:cNvSpPr/>
          <p:nvPr/>
        </p:nvSpPr>
        <p:spPr>
          <a:xfrm>
            <a:off x="40213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Rectangle 1296"/>
          <p:cNvSpPr/>
          <p:nvPr/>
        </p:nvSpPr>
        <p:spPr>
          <a:xfrm>
            <a:off x="41494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Rectangle 1297"/>
          <p:cNvSpPr/>
          <p:nvPr/>
        </p:nvSpPr>
        <p:spPr>
          <a:xfrm>
            <a:off x="42775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9" name="Rectangle 1298"/>
          <p:cNvSpPr/>
          <p:nvPr/>
        </p:nvSpPr>
        <p:spPr>
          <a:xfrm>
            <a:off x="44055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" name="Rectangle 1299"/>
          <p:cNvSpPr/>
          <p:nvPr/>
        </p:nvSpPr>
        <p:spPr>
          <a:xfrm>
            <a:off x="45336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Rectangle 1300"/>
          <p:cNvSpPr/>
          <p:nvPr/>
        </p:nvSpPr>
        <p:spPr>
          <a:xfrm>
            <a:off x="46617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2" name="Rectangle 1301"/>
          <p:cNvSpPr/>
          <p:nvPr/>
        </p:nvSpPr>
        <p:spPr>
          <a:xfrm>
            <a:off x="47898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Rectangle 1302"/>
          <p:cNvSpPr/>
          <p:nvPr/>
        </p:nvSpPr>
        <p:spPr>
          <a:xfrm>
            <a:off x="49178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Rectangle 1303"/>
          <p:cNvSpPr/>
          <p:nvPr/>
        </p:nvSpPr>
        <p:spPr>
          <a:xfrm>
            <a:off x="50459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Rectangle 1304"/>
          <p:cNvSpPr/>
          <p:nvPr/>
        </p:nvSpPr>
        <p:spPr>
          <a:xfrm>
            <a:off x="51740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Rectangle 1305"/>
          <p:cNvSpPr/>
          <p:nvPr/>
        </p:nvSpPr>
        <p:spPr>
          <a:xfrm>
            <a:off x="53021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" name="Rectangle 1306"/>
          <p:cNvSpPr/>
          <p:nvPr/>
        </p:nvSpPr>
        <p:spPr>
          <a:xfrm>
            <a:off x="54301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8" name="Rectangle 1307"/>
          <p:cNvSpPr/>
          <p:nvPr/>
        </p:nvSpPr>
        <p:spPr>
          <a:xfrm>
            <a:off x="55582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9" name="Rectangle 1308"/>
          <p:cNvSpPr/>
          <p:nvPr/>
        </p:nvSpPr>
        <p:spPr>
          <a:xfrm>
            <a:off x="56863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" name="Rectangle 1309"/>
          <p:cNvSpPr/>
          <p:nvPr/>
        </p:nvSpPr>
        <p:spPr>
          <a:xfrm>
            <a:off x="58144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1" name="Rectangle 1310"/>
          <p:cNvSpPr/>
          <p:nvPr/>
        </p:nvSpPr>
        <p:spPr>
          <a:xfrm>
            <a:off x="59424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2" name="Rectangle 1311"/>
          <p:cNvSpPr/>
          <p:nvPr/>
        </p:nvSpPr>
        <p:spPr>
          <a:xfrm>
            <a:off x="60705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Rectangle 1312"/>
          <p:cNvSpPr/>
          <p:nvPr/>
        </p:nvSpPr>
        <p:spPr>
          <a:xfrm>
            <a:off x="61986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Rectangle 1313"/>
          <p:cNvSpPr/>
          <p:nvPr/>
        </p:nvSpPr>
        <p:spPr>
          <a:xfrm>
            <a:off x="63267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5" name="Rectangle 1314"/>
          <p:cNvSpPr/>
          <p:nvPr/>
        </p:nvSpPr>
        <p:spPr>
          <a:xfrm>
            <a:off x="64547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Rectangle 1315"/>
          <p:cNvSpPr/>
          <p:nvPr/>
        </p:nvSpPr>
        <p:spPr>
          <a:xfrm>
            <a:off x="65828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7" name="Rectangle 1316"/>
          <p:cNvSpPr/>
          <p:nvPr/>
        </p:nvSpPr>
        <p:spPr>
          <a:xfrm>
            <a:off x="67109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8" name="Rectangle 1317"/>
          <p:cNvSpPr/>
          <p:nvPr/>
        </p:nvSpPr>
        <p:spPr>
          <a:xfrm>
            <a:off x="68390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9" name="Rectangle 1318"/>
          <p:cNvSpPr/>
          <p:nvPr/>
        </p:nvSpPr>
        <p:spPr>
          <a:xfrm>
            <a:off x="6967075" y="5103387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0" name="Rectangle 1319"/>
          <p:cNvSpPr/>
          <p:nvPr/>
        </p:nvSpPr>
        <p:spPr>
          <a:xfrm>
            <a:off x="70951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Rectangle 1320"/>
          <p:cNvSpPr/>
          <p:nvPr/>
        </p:nvSpPr>
        <p:spPr>
          <a:xfrm>
            <a:off x="72232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Rectangle 1321"/>
          <p:cNvSpPr/>
          <p:nvPr/>
        </p:nvSpPr>
        <p:spPr>
          <a:xfrm>
            <a:off x="73513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3" name="Rectangle 1322"/>
          <p:cNvSpPr/>
          <p:nvPr/>
        </p:nvSpPr>
        <p:spPr>
          <a:xfrm>
            <a:off x="74793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Rectangle 1323"/>
          <p:cNvSpPr/>
          <p:nvPr/>
        </p:nvSpPr>
        <p:spPr>
          <a:xfrm>
            <a:off x="76074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Rectangle 1324"/>
          <p:cNvSpPr/>
          <p:nvPr/>
        </p:nvSpPr>
        <p:spPr>
          <a:xfrm>
            <a:off x="77355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Rectangle 1325"/>
          <p:cNvSpPr/>
          <p:nvPr/>
        </p:nvSpPr>
        <p:spPr>
          <a:xfrm>
            <a:off x="78636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Rectangle 1326"/>
          <p:cNvSpPr/>
          <p:nvPr/>
        </p:nvSpPr>
        <p:spPr>
          <a:xfrm>
            <a:off x="79916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Rectangle 1327"/>
          <p:cNvSpPr/>
          <p:nvPr/>
        </p:nvSpPr>
        <p:spPr>
          <a:xfrm>
            <a:off x="81197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Rectangle 1328"/>
          <p:cNvSpPr/>
          <p:nvPr/>
        </p:nvSpPr>
        <p:spPr>
          <a:xfrm>
            <a:off x="82478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Rectangle 1329"/>
          <p:cNvSpPr/>
          <p:nvPr/>
        </p:nvSpPr>
        <p:spPr>
          <a:xfrm>
            <a:off x="83759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" name="Rectangle 1330"/>
          <p:cNvSpPr/>
          <p:nvPr/>
        </p:nvSpPr>
        <p:spPr>
          <a:xfrm>
            <a:off x="85039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" name="Rectangle 1331"/>
          <p:cNvSpPr/>
          <p:nvPr/>
        </p:nvSpPr>
        <p:spPr>
          <a:xfrm>
            <a:off x="86320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" name="Rectangle 1332"/>
          <p:cNvSpPr/>
          <p:nvPr/>
        </p:nvSpPr>
        <p:spPr>
          <a:xfrm>
            <a:off x="87601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" name="Rectangle 1333"/>
          <p:cNvSpPr/>
          <p:nvPr/>
        </p:nvSpPr>
        <p:spPr>
          <a:xfrm>
            <a:off x="88882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" name="Rectangle 1334"/>
          <p:cNvSpPr/>
          <p:nvPr/>
        </p:nvSpPr>
        <p:spPr>
          <a:xfrm>
            <a:off x="8888200" y="52421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" name="Rectangle 1335"/>
          <p:cNvSpPr/>
          <p:nvPr/>
        </p:nvSpPr>
        <p:spPr>
          <a:xfrm>
            <a:off x="177824" y="55227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Rectangle 1336"/>
          <p:cNvSpPr/>
          <p:nvPr/>
        </p:nvSpPr>
        <p:spPr>
          <a:xfrm>
            <a:off x="1791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Rectangle 1337"/>
          <p:cNvSpPr/>
          <p:nvPr/>
        </p:nvSpPr>
        <p:spPr>
          <a:xfrm>
            <a:off x="3071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9" name="Rectangle 1338"/>
          <p:cNvSpPr/>
          <p:nvPr/>
        </p:nvSpPr>
        <p:spPr>
          <a:xfrm>
            <a:off x="4352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0" name="Rectangle 1339"/>
          <p:cNvSpPr/>
          <p:nvPr/>
        </p:nvSpPr>
        <p:spPr>
          <a:xfrm>
            <a:off x="5633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1" name="Rectangle 1340"/>
          <p:cNvSpPr/>
          <p:nvPr/>
        </p:nvSpPr>
        <p:spPr>
          <a:xfrm>
            <a:off x="6914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Rectangle 1341"/>
          <p:cNvSpPr/>
          <p:nvPr/>
        </p:nvSpPr>
        <p:spPr>
          <a:xfrm>
            <a:off x="8194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3" name="Rectangle 1342"/>
          <p:cNvSpPr/>
          <p:nvPr/>
        </p:nvSpPr>
        <p:spPr>
          <a:xfrm>
            <a:off x="9475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4" name="Rectangle 1343"/>
          <p:cNvSpPr/>
          <p:nvPr/>
        </p:nvSpPr>
        <p:spPr>
          <a:xfrm>
            <a:off x="10756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Rectangle 1344"/>
          <p:cNvSpPr/>
          <p:nvPr/>
        </p:nvSpPr>
        <p:spPr>
          <a:xfrm>
            <a:off x="12037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Rectangle 1345"/>
          <p:cNvSpPr/>
          <p:nvPr/>
        </p:nvSpPr>
        <p:spPr>
          <a:xfrm>
            <a:off x="13317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Rectangle 1346"/>
          <p:cNvSpPr/>
          <p:nvPr/>
        </p:nvSpPr>
        <p:spPr>
          <a:xfrm>
            <a:off x="14598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Rectangle 1347"/>
          <p:cNvSpPr/>
          <p:nvPr/>
        </p:nvSpPr>
        <p:spPr>
          <a:xfrm>
            <a:off x="15879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Rectangle 1348"/>
          <p:cNvSpPr/>
          <p:nvPr/>
        </p:nvSpPr>
        <p:spPr>
          <a:xfrm>
            <a:off x="17160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Rectangle 1349"/>
          <p:cNvSpPr/>
          <p:nvPr/>
        </p:nvSpPr>
        <p:spPr>
          <a:xfrm>
            <a:off x="18440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Rectangle 1350"/>
          <p:cNvSpPr/>
          <p:nvPr/>
        </p:nvSpPr>
        <p:spPr>
          <a:xfrm>
            <a:off x="19721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Rectangle 1351"/>
          <p:cNvSpPr/>
          <p:nvPr/>
        </p:nvSpPr>
        <p:spPr>
          <a:xfrm>
            <a:off x="21002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3" name="Rectangle 1352"/>
          <p:cNvSpPr/>
          <p:nvPr/>
        </p:nvSpPr>
        <p:spPr>
          <a:xfrm>
            <a:off x="22283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Rectangle 1353"/>
          <p:cNvSpPr/>
          <p:nvPr/>
        </p:nvSpPr>
        <p:spPr>
          <a:xfrm>
            <a:off x="23563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5" name="Rectangle 1354"/>
          <p:cNvSpPr/>
          <p:nvPr/>
        </p:nvSpPr>
        <p:spPr>
          <a:xfrm>
            <a:off x="24844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6" name="Rectangle 1355"/>
          <p:cNvSpPr/>
          <p:nvPr/>
        </p:nvSpPr>
        <p:spPr>
          <a:xfrm>
            <a:off x="26125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7" name="Rectangle 1356"/>
          <p:cNvSpPr/>
          <p:nvPr/>
        </p:nvSpPr>
        <p:spPr>
          <a:xfrm>
            <a:off x="27406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8" name="Rectangle 1357"/>
          <p:cNvSpPr/>
          <p:nvPr/>
        </p:nvSpPr>
        <p:spPr>
          <a:xfrm>
            <a:off x="28686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Rectangle 1358"/>
          <p:cNvSpPr/>
          <p:nvPr/>
        </p:nvSpPr>
        <p:spPr>
          <a:xfrm>
            <a:off x="29967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0" name="Rectangle 1359"/>
          <p:cNvSpPr/>
          <p:nvPr/>
        </p:nvSpPr>
        <p:spPr>
          <a:xfrm>
            <a:off x="31248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Rectangle 1360"/>
          <p:cNvSpPr/>
          <p:nvPr/>
        </p:nvSpPr>
        <p:spPr>
          <a:xfrm>
            <a:off x="32529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" name="Rectangle 1361"/>
          <p:cNvSpPr/>
          <p:nvPr/>
        </p:nvSpPr>
        <p:spPr>
          <a:xfrm>
            <a:off x="33809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3" name="Rectangle 1362"/>
          <p:cNvSpPr/>
          <p:nvPr/>
        </p:nvSpPr>
        <p:spPr>
          <a:xfrm>
            <a:off x="35090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Rectangle 1363"/>
          <p:cNvSpPr/>
          <p:nvPr/>
        </p:nvSpPr>
        <p:spPr>
          <a:xfrm>
            <a:off x="36371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Rectangle 1364"/>
          <p:cNvSpPr/>
          <p:nvPr/>
        </p:nvSpPr>
        <p:spPr>
          <a:xfrm>
            <a:off x="37652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6" name="Rectangle 1365"/>
          <p:cNvSpPr/>
          <p:nvPr/>
        </p:nvSpPr>
        <p:spPr>
          <a:xfrm>
            <a:off x="38932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7" name="Rectangle 1366"/>
          <p:cNvSpPr/>
          <p:nvPr/>
        </p:nvSpPr>
        <p:spPr>
          <a:xfrm>
            <a:off x="40213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8" name="Rectangle 1367"/>
          <p:cNvSpPr/>
          <p:nvPr/>
        </p:nvSpPr>
        <p:spPr>
          <a:xfrm>
            <a:off x="41494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9" name="Rectangle 1368"/>
          <p:cNvSpPr/>
          <p:nvPr/>
        </p:nvSpPr>
        <p:spPr>
          <a:xfrm>
            <a:off x="42775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Rectangle 1369"/>
          <p:cNvSpPr/>
          <p:nvPr/>
        </p:nvSpPr>
        <p:spPr>
          <a:xfrm>
            <a:off x="44055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1" name="Rectangle 1370"/>
          <p:cNvSpPr/>
          <p:nvPr/>
        </p:nvSpPr>
        <p:spPr>
          <a:xfrm>
            <a:off x="45336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" name="Rectangle 1371"/>
          <p:cNvSpPr/>
          <p:nvPr/>
        </p:nvSpPr>
        <p:spPr>
          <a:xfrm>
            <a:off x="46617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3" name="Rectangle 1372"/>
          <p:cNvSpPr/>
          <p:nvPr/>
        </p:nvSpPr>
        <p:spPr>
          <a:xfrm>
            <a:off x="47898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4" name="Rectangle 1373"/>
          <p:cNvSpPr/>
          <p:nvPr/>
        </p:nvSpPr>
        <p:spPr>
          <a:xfrm>
            <a:off x="49178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5" name="Rectangle 1374"/>
          <p:cNvSpPr/>
          <p:nvPr/>
        </p:nvSpPr>
        <p:spPr>
          <a:xfrm>
            <a:off x="50459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6" name="Rectangle 1375"/>
          <p:cNvSpPr/>
          <p:nvPr/>
        </p:nvSpPr>
        <p:spPr>
          <a:xfrm>
            <a:off x="51740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Rectangle 1376"/>
          <p:cNvSpPr/>
          <p:nvPr/>
        </p:nvSpPr>
        <p:spPr>
          <a:xfrm>
            <a:off x="53021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Rectangle 1377"/>
          <p:cNvSpPr/>
          <p:nvPr/>
        </p:nvSpPr>
        <p:spPr>
          <a:xfrm>
            <a:off x="54301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9" name="Rectangle 1378"/>
          <p:cNvSpPr/>
          <p:nvPr/>
        </p:nvSpPr>
        <p:spPr>
          <a:xfrm>
            <a:off x="55582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0" name="Rectangle 1379"/>
          <p:cNvSpPr/>
          <p:nvPr/>
        </p:nvSpPr>
        <p:spPr>
          <a:xfrm>
            <a:off x="56863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1" name="Rectangle 1380"/>
          <p:cNvSpPr/>
          <p:nvPr/>
        </p:nvSpPr>
        <p:spPr>
          <a:xfrm>
            <a:off x="58144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" name="Rectangle 1381"/>
          <p:cNvSpPr/>
          <p:nvPr/>
        </p:nvSpPr>
        <p:spPr>
          <a:xfrm>
            <a:off x="59424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Rectangle 1382"/>
          <p:cNvSpPr/>
          <p:nvPr/>
        </p:nvSpPr>
        <p:spPr>
          <a:xfrm>
            <a:off x="60705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4" name="Rectangle 1383"/>
          <p:cNvSpPr/>
          <p:nvPr/>
        </p:nvSpPr>
        <p:spPr>
          <a:xfrm>
            <a:off x="61986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Rectangle 1384"/>
          <p:cNvSpPr/>
          <p:nvPr/>
        </p:nvSpPr>
        <p:spPr>
          <a:xfrm>
            <a:off x="63267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Rectangle 1385"/>
          <p:cNvSpPr/>
          <p:nvPr/>
        </p:nvSpPr>
        <p:spPr>
          <a:xfrm>
            <a:off x="64547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Rectangle 1386"/>
          <p:cNvSpPr/>
          <p:nvPr/>
        </p:nvSpPr>
        <p:spPr>
          <a:xfrm>
            <a:off x="65828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Rectangle 1387"/>
          <p:cNvSpPr/>
          <p:nvPr/>
        </p:nvSpPr>
        <p:spPr>
          <a:xfrm>
            <a:off x="6710925" y="5380855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Rectangle 1388"/>
          <p:cNvSpPr/>
          <p:nvPr/>
        </p:nvSpPr>
        <p:spPr>
          <a:xfrm>
            <a:off x="68390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Rectangle 1389"/>
          <p:cNvSpPr/>
          <p:nvPr/>
        </p:nvSpPr>
        <p:spPr>
          <a:xfrm>
            <a:off x="69670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Rectangle 1390"/>
          <p:cNvSpPr/>
          <p:nvPr/>
        </p:nvSpPr>
        <p:spPr>
          <a:xfrm>
            <a:off x="70951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Rectangle 1391"/>
          <p:cNvSpPr/>
          <p:nvPr/>
        </p:nvSpPr>
        <p:spPr>
          <a:xfrm>
            <a:off x="72232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Rectangle 1392"/>
          <p:cNvSpPr/>
          <p:nvPr/>
        </p:nvSpPr>
        <p:spPr>
          <a:xfrm>
            <a:off x="73513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Rectangle 1393"/>
          <p:cNvSpPr/>
          <p:nvPr/>
        </p:nvSpPr>
        <p:spPr>
          <a:xfrm>
            <a:off x="74793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Rectangle 1394"/>
          <p:cNvSpPr/>
          <p:nvPr/>
        </p:nvSpPr>
        <p:spPr>
          <a:xfrm>
            <a:off x="76074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Rectangle 1395"/>
          <p:cNvSpPr/>
          <p:nvPr/>
        </p:nvSpPr>
        <p:spPr>
          <a:xfrm>
            <a:off x="77355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Rectangle 1396"/>
          <p:cNvSpPr/>
          <p:nvPr/>
        </p:nvSpPr>
        <p:spPr>
          <a:xfrm>
            <a:off x="78636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Rectangle 1397"/>
          <p:cNvSpPr/>
          <p:nvPr/>
        </p:nvSpPr>
        <p:spPr>
          <a:xfrm>
            <a:off x="79916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Rectangle 1398"/>
          <p:cNvSpPr/>
          <p:nvPr/>
        </p:nvSpPr>
        <p:spPr>
          <a:xfrm>
            <a:off x="81197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Rectangle 1399"/>
          <p:cNvSpPr/>
          <p:nvPr/>
        </p:nvSpPr>
        <p:spPr>
          <a:xfrm>
            <a:off x="82478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Rectangle 1400"/>
          <p:cNvSpPr/>
          <p:nvPr/>
        </p:nvSpPr>
        <p:spPr>
          <a:xfrm>
            <a:off x="83759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Rectangle 1401"/>
          <p:cNvSpPr/>
          <p:nvPr/>
        </p:nvSpPr>
        <p:spPr>
          <a:xfrm>
            <a:off x="85039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Rectangle 1402"/>
          <p:cNvSpPr/>
          <p:nvPr/>
        </p:nvSpPr>
        <p:spPr>
          <a:xfrm>
            <a:off x="86320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Rectangle 1403"/>
          <p:cNvSpPr/>
          <p:nvPr/>
        </p:nvSpPr>
        <p:spPr>
          <a:xfrm>
            <a:off x="87601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Rectangle 1404"/>
          <p:cNvSpPr/>
          <p:nvPr/>
        </p:nvSpPr>
        <p:spPr>
          <a:xfrm>
            <a:off x="88882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Rectangle 1405"/>
          <p:cNvSpPr/>
          <p:nvPr/>
        </p:nvSpPr>
        <p:spPr>
          <a:xfrm>
            <a:off x="1791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Rectangle 1406"/>
          <p:cNvSpPr/>
          <p:nvPr/>
        </p:nvSpPr>
        <p:spPr>
          <a:xfrm>
            <a:off x="3071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Rectangle 1407"/>
          <p:cNvSpPr/>
          <p:nvPr/>
        </p:nvSpPr>
        <p:spPr>
          <a:xfrm>
            <a:off x="4352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Rectangle 1408"/>
          <p:cNvSpPr/>
          <p:nvPr/>
        </p:nvSpPr>
        <p:spPr>
          <a:xfrm>
            <a:off x="5633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0" name="Rectangle 1409"/>
          <p:cNvSpPr/>
          <p:nvPr/>
        </p:nvSpPr>
        <p:spPr>
          <a:xfrm>
            <a:off x="6914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Rectangle 1410"/>
          <p:cNvSpPr/>
          <p:nvPr/>
        </p:nvSpPr>
        <p:spPr>
          <a:xfrm>
            <a:off x="8194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2" name="Rectangle 1411"/>
          <p:cNvSpPr/>
          <p:nvPr/>
        </p:nvSpPr>
        <p:spPr>
          <a:xfrm>
            <a:off x="9475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Rectangle 1412"/>
          <p:cNvSpPr/>
          <p:nvPr/>
        </p:nvSpPr>
        <p:spPr>
          <a:xfrm>
            <a:off x="10756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4" name="Rectangle 1413"/>
          <p:cNvSpPr/>
          <p:nvPr/>
        </p:nvSpPr>
        <p:spPr>
          <a:xfrm>
            <a:off x="12037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5" name="Rectangle 1414"/>
          <p:cNvSpPr/>
          <p:nvPr/>
        </p:nvSpPr>
        <p:spPr>
          <a:xfrm>
            <a:off x="13317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6" name="Rectangle 1415"/>
          <p:cNvSpPr/>
          <p:nvPr/>
        </p:nvSpPr>
        <p:spPr>
          <a:xfrm>
            <a:off x="14598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7" name="Rectangle 1416"/>
          <p:cNvSpPr/>
          <p:nvPr/>
        </p:nvSpPr>
        <p:spPr>
          <a:xfrm>
            <a:off x="15879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8" name="Rectangle 1417"/>
          <p:cNvSpPr/>
          <p:nvPr/>
        </p:nvSpPr>
        <p:spPr>
          <a:xfrm>
            <a:off x="17160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Rectangle 1418"/>
          <p:cNvSpPr/>
          <p:nvPr/>
        </p:nvSpPr>
        <p:spPr>
          <a:xfrm>
            <a:off x="18440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0" name="Rectangle 1419"/>
          <p:cNvSpPr/>
          <p:nvPr/>
        </p:nvSpPr>
        <p:spPr>
          <a:xfrm>
            <a:off x="19721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1" name="Rectangle 1420"/>
          <p:cNvSpPr/>
          <p:nvPr/>
        </p:nvSpPr>
        <p:spPr>
          <a:xfrm>
            <a:off x="21002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Rectangle 1421"/>
          <p:cNvSpPr/>
          <p:nvPr/>
        </p:nvSpPr>
        <p:spPr>
          <a:xfrm>
            <a:off x="22283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" name="Rectangle 1422"/>
          <p:cNvSpPr/>
          <p:nvPr/>
        </p:nvSpPr>
        <p:spPr>
          <a:xfrm>
            <a:off x="23563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4" name="Rectangle 1423"/>
          <p:cNvSpPr/>
          <p:nvPr/>
        </p:nvSpPr>
        <p:spPr>
          <a:xfrm>
            <a:off x="24844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5" name="Rectangle 1424"/>
          <p:cNvSpPr/>
          <p:nvPr/>
        </p:nvSpPr>
        <p:spPr>
          <a:xfrm>
            <a:off x="26125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Rectangle 1425"/>
          <p:cNvSpPr/>
          <p:nvPr/>
        </p:nvSpPr>
        <p:spPr>
          <a:xfrm>
            <a:off x="27406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7" name="Rectangle 1426"/>
          <p:cNvSpPr/>
          <p:nvPr/>
        </p:nvSpPr>
        <p:spPr>
          <a:xfrm>
            <a:off x="28686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8" name="Rectangle 1427"/>
          <p:cNvSpPr/>
          <p:nvPr/>
        </p:nvSpPr>
        <p:spPr>
          <a:xfrm>
            <a:off x="29967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9" name="Rectangle 1428"/>
          <p:cNvSpPr/>
          <p:nvPr/>
        </p:nvSpPr>
        <p:spPr>
          <a:xfrm>
            <a:off x="31248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0" name="Rectangle 1429"/>
          <p:cNvSpPr/>
          <p:nvPr/>
        </p:nvSpPr>
        <p:spPr>
          <a:xfrm>
            <a:off x="32529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1" name="Rectangle 1430"/>
          <p:cNvSpPr/>
          <p:nvPr/>
        </p:nvSpPr>
        <p:spPr>
          <a:xfrm>
            <a:off x="33809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2" name="Rectangle 1431"/>
          <p:cNvSpPr/>
          <p:nvPr/>
        </p:nvSpPr>
        <p:spPr>
          <a:xfrm>
            <a:off x="35090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" name="Rectangle 1432"/>
          <p:cNvSpPr/>
          <p:nvPr/>
        </p:nvSpPr>
        <p:spPr>
          <a:xfrm>
            <a:off x="36371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Rectangle 1433"/>
          <p:cNvSpPr/>
          <p:nvPr/>
        </p:nvSpPr>
        <p:spPr>
          <a:xfrm>
            <a:off x="37652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" name="Rectangle 1434"/>
          <p:cNvSpPr/>
          <p:nvPr/>
        </p:nvSpPr>
        <p:spPr>
          <a:xfrm>
            <a:off x="38932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" name="Rectangle 1435"/>
          <p:cNvSpPr/>
          <p:nvPr/>
        </p:nvSpPr>
        <p:spPr>
          <a:xfrm>
            <a:off x="40213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" name="Rectangle 1436"/>
          <p:cNvSpPr/>
          <p:nvPr/>
        </p:nvSpPr>
        <p:spPr>
          <a:xfrm>
            <a:off x="41494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8" name="Rectangle 1437"/>
          <p:cNvSpPr/>
          <p:nvPr/>
        </p:nvSpPr>
        <p:spPr>
          <a:xfrm>
            <a:off x="42775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9" name="Rectangle 1438"/>
          <p:cNvSpPr/>
          <p:nvPr/>
        </p:nvSpPr>
        <p:spPr>
          <a:xfrm>
            <a:off x="44055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0" name="Rectangle 1439"/>
          <p:cNvSpPr/>
          <p:nvPr/>
        </p:nvSpPr>
        <p:spPr>
          <a:xfrm>
            <a:off x="45336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1" name="Rectangle 1440"/>
          <p:cNvSpPr/>
          <p:nvPr/>
        </p:nvSpPr>
        <p:spPr>
          <a:xfrm>
            <a:off x="46617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2" name="Rectangle 1441"/>
          <p:cNvSpPr/>
          <p:nvPr/>
        </p:nvSpPr>
        <p:spPr>
          <a:xfrm>
            <a:off x="47898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" name="Rectangle 1442"/>
          <p:cNvSpPr/>
          <p:nvPr/>
        </p:nvSpPr>
        <p:spPr>
          <a:xfrm>
            <a:off x="49178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4" name="Rectangle 1443"/>
          <p:cNvSpPr/>
          <p:nvPr/>
        </p:nvSpPr>
        <p:spPr>
          <a:xfrm>
            <a:off x="50459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5" name="Rectangle 1444"/>
          <p:cNvSpPr/>
          <p:nvPr/>
        </p:nvSpPr>
        <p:spPr>
          <a:xfrm>
            <a:off x="51740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6" name="Rectangle 1445"/>
          <p:cNvSpPr/>
          <p:nvPr/>
        </p:nvSpPr>
        <p:spPr>
          <a:xfrm>
            <a:off x="53021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Rectangle 1446"/>
          <p:cNvSpPr/>
          <p:nvPr/>
        </p:nvSpPr>
        <p:spPr>
          <a:xfrm>
            <a:off x="54301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8" name="Rectangle 1447"/>
          <p:cNvSpPr/>
          <p:nvPr/>
        </p:nvSpPr>
        <p:spPr>
          <a:xfrm>
            <a:off x="55582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" name="Rectangle 1448"/>
          <p:cNvSpPr/>
          <p:nvPr/>
        </p:nvSpPr>
        <p:spPr>
          <a:xfrm>
            <a:off x="56863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0" name="Rectangle 1449"/>
          <p:cNvSpPr/>
          <p:nvPr/>
        </p:nvSpPr>
        <p:spPr>
          <a:xfrm>
            <a:off x="58144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1" name="Rectangle 1450"/>
          <p:cNvSpPr/>
          <p:nvPr/>
        </p:nvSpPr>
        <p:spPr>
          <a:xfrm>
            <a:off x="59424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2" name="Rectangle 1451"/>
          <p:cNvSpPr/>
          <p:nvPr/>
        </p:nvSpPr>
        <p:spPr>
          <a:xfrm>
            <a:off x="60705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3" name="Rectangle 1452"/>
          <p:cNvSpPr/>
          <p:nvPr/>
        </p:nvSpPr>
        <p:spPr>
          <a:xfrm>
            <a:off x="61986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" name="Rectangle 1453"/>
          <p:cNvSpPr/>
          <p:nvPr/>
        </p:nvSpPr>
        <p:spPr>
          <a:xfrm>
            <a:off x="63267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5" name="Rectangle 1454"/>
          <p:cNvSpPr/>
          <p:nvPr/>
        </p:nvSpPr>
        <p:spPr>
          <a:xfrm>
            <a:off x="64547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6" name="Rectangle 1455"/>
          <p:cNvSpPr/>
          <p:nvPr/>
        </p:nvSpPr>
        <p:spPr>
          <a:xfrm>
            <a:off x="65828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7" name="Rectangle 1456"/>
          <p:cNvSpPr/>
          <p:nvPr/>
        </p:nvSpPr>
        <p:spPr>
          <a:xfrm>
            <a:off x="67109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8" name="Rectangle 1457"/>
          <p:cNvSpPr/>
          <p:nvPr/>
        </p:nvSpPr>
        <p:spPr>
          <a:xfrm>
            <a:off x="68390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9" name="Rectangle 1458"/>
          <p:cNvSpPr/>
          <p:nvPr/>
        </p:nvSpPr>
        <p:spPr>
          <a:xfrm>
            <a:off x="69670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0" name="Rectangle 1459"/>
          <p:cNvSpPr/>
          <p:nvPr/>
        </p:nvSpPr>
        <p:spPr>
          <a:xfrm>
            <a:off x="70951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1" name="Rectangle 1460"/>
          <p:cNvSpPr/>
          <p:nvPr/>
        </p:nvSpPr>
        <p:spPr>
          <a:xfrm>
            <a:off x="72232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2" name="Rectangle 1461"/>
          <p:cNvSpPr/>
          <p:nvPr/>
        </p:nvSpPr>
        <p:spPr>
          <a:xfrm>
            <a:off x="73513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3" name="Rectangle 1462"/>
          <p:cNvSpPr/>
          <p:nvPr/>
        </p:nvSpPr>
        <p:spPr>
          <a:xfrm>
            <a:off x="74793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" name="Rectangle 1463"/>
          <p:cNvSpPr/>
          <p:nvPr/>
        </p:nvSpPr>
        <p:spPr>
          <a:xfrm>
            <a:off x="76074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5" name="Rectangle 1464"/>
          <p:cNvSpPr/>
          <p:nvPr/>
        </p:nvSpPr>
        <p:spPr>
          <a:xfrm>
            <a:off x="77355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6" name="Rectangle 1465"/>
          <p:cNvSpPr/>
          <p:nvPr/>
        </p:nvSpPr>
        <p:spPr>
          <a:xfrm>
            <a:off x="78636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Rectangle 1466"/>
          <p:cNvSpPr/>
          <p:nvPr/>
        </p:nvSpPr>
        <p:spPr>
          <a:xfrm>
            <a:off x="79916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8" name="Rectangle 1467"/>
          <p:cNvSpPr/>
          <p:nvPr/>
        </p:nvSpPr>
        <p:spPr>
          <a:xfrm>
            <a:off x="81197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Rectangle 1468"/>
          <p:cNvSpPr/>
          <p:nvPr/>
        </p:nvSpPr>
        <p:spPr>
          <a:xfrm>
            <a:off x="82478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Rectangle 1469"/>
          <p:cNvSpPr/>
          <p:nvPr/>
        </p:nvSpPr>
        <p:spPr>
          <a:xfrm>
            <a:off x="83759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Rectangle 1470"/>
          <p:cNvSpPr/>
          <p:nvPr/>
        </p:nvSpPr>
        <p:spPr>
          <a:xfrm>
            <a:off x="85039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2" name="Rectangle 1471"/>
          <p:cNvSpPr/>
          <p:nvPr/>
        </p:nvSpPr>
        <p:spPr>
          <a:xfrm>
            <a:off x="86320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3" name="Rectangle 1472"/>
          <p:cNvSpPr/>
          <p:nvPr/>
        </p:nvSpPr>
        <p:spPr>
          <a:xfrm>
            <a:off x="87601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" name="Rectangle 1473"/>
          <p:cNvSpPr/>
          <p:nvPr/>
        </p:nvSpPr>
        <p:spPr>
          <a:xfrm>
            <a:off x="88882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5" name="Rectangle 1474"/>
          <p:cNvSpPr/>
          <p:nvPr/>
        </p:nvSpPr>
        <p:spPr>
          <a:xfrm>
            <a:off x="8888200" y="58002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6" name="Rectangle 1475"/>
          <p:cNvSpPr/>
          <p:nvPr/>
        </p:nvSpPr>
        <p:spPr>
          <a:xfrm>
            <a:off x="177824" y="60809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Rectangle 1476"/>
          <p:cNvSpPr/>
          <p:nvPr/>
        </p:nvSpPr>
        <p:spPr>
          <a:xfrm>
            <a:off x="1791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8" name="Rectangle 1477"/>
          <p:cNvSpPr/>
          <p:nvPr/>
        </p:nvSpPr>
        <p:spPr>
          <a:xfrm>
            <a:off x="3071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9" name="Rectangle 1478"/>
          <p:cNvSpPr/>
          <p:nvPr/>
        </p:nvSpPr>
        <p:spPr>
          <a:xfrm>
            <a:off x="4352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Rectangle 1479"/>
          <p:cNvSpPr/>
          <p:nvPr/>
        </p:nvSpPr>
        <p:spPr>
          <a:xfrm>
            <a:off x="5633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1" name="Rectangle 1480"/>
          <p:cNvSpPr/>
          <p:nvPr/>
        </p:nvSpPr>
        <p:spPr>
          <a:xfrm>
            <a:off x="6914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2" name="Rectangle 1481"/>
          <p:cNvSpPr/>
          <p:nvPr/>
        </p:nvSpPr>
        <p:spPr>
          <a:xfrm>
            <a:off x="8194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3" name="Rectangle 1482"/>
          <p:cNvSpPr/>
          <p:nvPr/>
        </p:nvSpPr>
        <p:spPr>
          <a:xfrm>
            <a:off x="9475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" name="Rectangle 1483"/>
          <p:cNvSpPr/>
          <p:nvPr/>
        </p:nvSpPr>
        <p:spPr>
          <a:xfrm>
            <a:off x="10756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Rectangle 1484"/>
          <p:cNvSpPr/>
          <p:nvPr/>
        </p:nvSpPr>
        <p:spPr>
          <a:xfrm>
            <a:off x="12037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Rectangle 1485"/>
          <p:cNvSpPr/>
          <p:nvPr/>
        </p:nvSpPr>
        <p:spPr>
          <a:xfrm>
            <a:off x="13317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Rectangle 1486"/>
          <p:cNvSpPr/>
          <p:nvPr/>
        </p:nvSpPr>
        <p:spPr>
          <a:xfrm>
            <a:off x="14598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8" name="Rectangle 1487"/>
          <p:cNvSpPr/>
          <p:nvPr/>
        </p:nvSpPr>
        <p:spPr>
          <a:xfrm>
            <a:off x="15879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Rectangle 1488"/>
          <p:cNvSpPr/>
          <p:nvPr/>
        </p:nvSpPr>
        <p:spPr>
          <a:xfrm>
            <a:off x="17160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0" name="Rectangle 1489"/>
          <p:cNvSpPr/>
          <p:nvPr/>
        </p:nvSpPr>
        <p:spPr>
          <a:xfrm>
            <a:off x="18440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1" name="Rectangle 1490"/>
          <p:cNvSpPr/>
          <p:nvPr/>
        </p:nvSpPr>
        <p:spPr>
          <a:xfrm>
            <a:off x="1972150" y="5938994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Rectangle 1491"/>
          <p:cNvSpPr/>
          <p:nvPr/>
        </p:nvSpPr>
        <p:spPr>
          <a:xfrm>
            <a:off x="21002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Rectangle 1492"/>
          <p:cNvSpPr/>
          <p:nvPr/>
        </p:nvSpPr>
        <p:spPr>
          <a:xfrm>
            <a:off x="22283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Rectangle 1493"/>
          <p:cNvSpPr/>
          <p:nvPr/>
        </p:nvSpPr>
        <p:spPr>
          <a:xfrm>
            <a:off x="23563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" name="Rectangle 1494"/>
          <p:cNvSpPr/>
          <p:nvPr/>
        </p:nvSpPr>
        <p:spPr>
          <a:xfrm>
            <a:off x="24844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6" name="Rectangle 1495"/>
          <p:cNvSpPr/>
          <p:nvPr/>
        </p:nvSpPr>
        <p:spPr>
          <a:xfrm>
            <a:off x="26125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7" name="Rectangle 1496"/>
          <p:cNvSpPr/>
          <p:nvPr/>
        </p:nvSpPr>
        <p:spPr>
          <a:xfrm>
            <a:off x="27406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8" name="Rectangle 1497"/>
          <p:cNvSpPr/>
          <p:nvPr/>
        </p:nvSpPr>
        <p:spPr>
          <a:xfrm>
            <a:off x="28686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9" name="Rectangle 1498"/>
          <p:cNvSpPr/>
          <p:nvPr/>
        </p:nvSpPr>
        <p:spPr>
          <a:xfrm>
            <a:off x="29967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0" name="Rectangle 1499"/>
          <p:cNvSpPr/>
          <p:nvPr/>
        </p:nvSpPr>
        <p:spPr>
          <a:xfrm>
            <a:off x="31248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1" name="Rectangle 1500"/>
          <p:cNvSpPr/>
          <p:nvPr/>
        </p:nvSpPr>
        <p:spPr>
          <a:xfrm>
            <a:off x="32529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Rectangle 1501"/>
          <p:cNvSpPr/>
          <p:nvPr/>
        </p:nvSpPr>
        <p:spPr>
          <a:xfrm>
            <a:off x="33809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Rectangle 1502"/>
          <p:cNvSpPr/>
          <p:nvPr/>
        </p:nvSpPr>
        <p:spPr>
          <a:xfrm>
            <a:off x="35090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4" name="Rectangle 1503"/>
          <p:cNvSpPr/>
          <p:nvPr/>
        </p:nvSpPr>
        <p:spPr>
          <a:xfrm>
            <a:off x="36371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" name="Rectangle 1504"/>
          <p:cNvSpPr/>
          <p:nvPr/>
        </p:nvSpPr>
        <p:spPr>
          <a:xfrm>
            <a:off x="37652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6" name="Rectangle 1505"/>
          <p:cNvSpPr/>
          <p:nvPr/>
        </p:nvSpPr>
        <p:spPr>
          <a:xfrm>
            <a:off x="38932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7" name="Rectangle 1506"/>
          <p:cNvSpPr/>
          <p:nvPr/>
        </p:nvSpPr>
        <p:spPr>
          <a:xfrm>
            <a:off x="40213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8" name="Rectangle 1507"/>
          <p:cNvSpPr/>
          <p:nvPr/>
        </p:nvSpPr>
        <p:spPr>
          <a:xfrm>
            <a:off x="41494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9" name="Rectangle 1508"/>
          <p:cNvSpPr/>
          <p:nvPr/>
        </p:nvSpPr>
        <p:spPr>
          <a:xfrm>
            <a:off x="42775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Rectangle 1509"/>
          <p:cNvSpPr/>
          <p:nvPr/>
        </p:nvSpPr>
        <p:spPr>
          <a:xfrm>
            <a:off x="44055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Rectangle 1510"/>
          <p:cNvSpPr/>
          <p:nvPr/>
        </p:nvSpPr>
        <p:spPr>
          <a:xfrm>
            <a:off x="45336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2" name="Rectangle 1511"/>
          <p:cNvSpPr/>
          <p:nvPr/>
        </p:nvSpPr>
        <p:spPr>
          <a:xfrm>
            <a:off x="46617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3" name="Rectangle 1512"/>
          <p:cNvSpPr/>
          <p:nvPr/>
        </p:nvSpPr>
        <p:spPr>
          <a:xfrm>
            <a:off x="47898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4" name="Rectangle 1513"/>
          <p:cNvSpPr/>
          <p:nvPr/>
        </p:nvSpPr>
        <p:spPr>
          <a:xfrm>
            <a:off x="49178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" name="Rectangle 1514"/>
          <p:cNvSpPr/>
          <p:nvPr/>
        </p:nvSpPr>
        <p:spPr>
          <a:xfrm>
            <a:off x="50459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6" name="Rectangle 1515"/>
          <p:cNvSpPr/>
          <p:nvPr/>
        </p:nvSpPr>
        <p:spPr>
          <a:xfrm>
            <a:off x="51740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7" name="Rectangle 1516"/>
          <p:cNvSpPr/>
          <p:nvPr/>
        </p:nvSpPr>
        <p:spPr>
          <a:xfrm>
            <a:off x="53021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8" name="Rectangle 1517"/>
          <p:cNvSpPr/>
          <p:nvPr/>
        </p:nvSpPr>
        <p:spPr>
          <a:xfrm>
            <a:off x="54301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9" name="Rectangle 1518"/>
          <p:cNvSpPr/>
          <p:nvPr/>
        </p:nvSpPr>
        <p:spPr>
          <a:xfrm>
            <a:off x="55582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0" name="Rectangle 1519"/>
          <p:cNvSpPr/>
          <p:nvPr/>
        </p:nvSpPr>
        <p:spPr>
          <a:xfrm>
            <a:off x="56863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1" name="Rectangle 1520"/>
          <p:cNvSpPr/>
          <p:nvPr/>
        </p:nvSpPr>
        <p:spPr>
          <a:xfrm>
            <a:off x="58144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2" name="Rectangle 1521"/>
          <p:cNvSpPr/>
          <p:nvPr/>
        </p:nvSpPr>
        <p:spPr>
          <a:xfrm>
            <a:off x="59424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3" name="Rectangle 1522"/>
          <p:cNvSpPr/>
          <p:nvPr/>
        </p:nvSpPr>
        <p:spPr>
          <a:xfrm>
            <a:off x="60705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4" name="Rectangle 1523"/>
          <p:cNvSpPr/>
          <p:nvPr/>
        </p:nvSpPr>
        <p:spPr>
          <a:xfrm>
            <a:off x="61986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" name="Rectangle 1524"/>
          <p:cNvSpPr/>
          <p:nvPr/>
        </p:nvSpPr>
        <p:spPr>
          <a:xfrm>
            <a:off x="63267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6" name="Rectangle 1525"/>
          <p:cNvSpPr/>
          <p:nvPr/>
        </p:nvSpPr>
        <p:spPr>
          <a:xfrm>
            <a:off x="64547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7" name="Rectangle 1526"/>
          <p:cNvSpPr/>
          <p:nvPr/>
        </p:nvSpPr>
        <p:spPr>
          <a:xfrm>
            <a:off x="65828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8" name="Rectangle 1527"/>
          <p:cNvSpPr/>
          <p:nvPr/>
        </p:nvSpPr>
        <p:spPr>
          <a:xfrm>
            <a:off x="67109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9" name="Rectangle 1528"/>
          <p:cNvSpPr/>
          <p:nvPr/>
        </p:nvSpPr>
        <p:spPr>
          <a:xfrm>
            <a:off x="68390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0" name="Rectangle 1529"/>
          <p:cNvSpPr/>
          <p:nvPr/>
        </p:nvSpPr>
        <p:spPr>
          <a:xfrm>
            <a:off x="69670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1" name="Rectangle 1530"/>
          <p:cNvSpPr/>
          <p:nvPr/>
        </p:nvSpPr>
        <p:spPr>
          <a:xfrm>
            <a:off x="70951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2" name="Rectangle 1531"/>
          <p:cNvSpPr/>
          <p:nvPr/>
        </p:nvSpPr>
        <p:spPr>
          <a:xfrm>
            <a:off x="72232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3" name="Rectangle 1532"/>
          <p:cNvSpPr/>
          <p:nvPr/>
        </p:nvSpPr>
        <p:spPr>
          <a:xfrm>
            <a:off x="73513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Rectangle 1533"/>
          <p:cNvSpPr/>
          <p:nvPr/>
        </p:nvSpPr>
        <p:spPr>
          <a:xfrm>
            <a:off x="74793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Rectangle 1534"/>
          <p:cNvSpPr/>
          <p:nvPr/>
        </p:nvSpPr>
        <p:spPr>
          <a:xfrm>
            <a:off x="76074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" name="Rectangle 1535"/>
          <p:cNvSpPr/>
          <p:nvPr/>
        </p:nvSpPr>
        <p:spPr>
          <a:xfrm>
            <a:off x="77355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" name="Rectangle 1536"/>
          <p:cNvSpPr/>
          <p:nvPr/>
        </p:nvSpPr>
        <p:spPr>
          <a:xfrm>
            <a:off x="78636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Rectangle 1537"/>
          <p:cNvSpPr/>
          <p:nvPr/>
        </p:nvSpPr>
        <p:spPr>
          <a:xfrm>
            <a:off x="79916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" name="Rectangle 1538"/>
          <p:cNvSpPr/>
          <p:nvPr/>
        </p:nvSpPr>
        <p:spPr>
          <a:xfrm>
            <a:off x="81197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Rectangle 1539"/>
          <p:cNvSpPr/>
          <p:nvPr/>
        </p:nvSpPr>
        <p:spPr>
          <a:xfrm>
            <a:off x="82478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" name="Rectangle 1540"/>
          <p:cNvSpPr/>
          <p:nvPr/>
        </p:nvSpPr>
        <p:spPr>
          <a:xfrm>
            <a:off x="83759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Rectangle 1541"/>
          <p:cNvSpPr/>
          <p:nvPr/>
        </p:nvSpPr>
        <p:spPr>
          <a:xfrm>
            <a:off x="85039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Rectangle 1542"/>
          <p:cNvSpPr/>
          <p:nvPr/>
        </p:nvSpPr>
        <p:spPr>
          <a:xfrm>
            <a:off x="86320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4" name="Rectangle 1543"/>
          <p:cNvSpPr/>
          <p:nvPr/>
        </p:nvSpPr>
        <p:spPr>
          <a:xfrm>
            <a:off x="87601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Rectangle 1544"/>
          <p:cNvSpPr/>
          <p:nvPr/>
        </p:nvSpPr>
        <p:spPr>
          <a:xfrm>
            <a:off x="88882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" name="Rectangle 1545"/>
          <p:cNvSpPr/>
          <p:nvPr/>
        </p:nvSpPr>
        <p:spPr>
          <a:xfrm>
            <a:off x="1791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Rectangle 1546"/>
          <p:cNvSpPr/>
          <p:nvPr/>
        </p:nvSpPr>
        <p:spPr>
          <a:xfrm>
            <a:off x="3071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8" name="Rectangle 1547"/>
          <p:cNvSpPr/>
          <p:nvPr/>
        </p:nvSpPr>
        <p:spPr>
          <a:xfrm>
            <a:off x="4352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9" name="Rectangle 1548"/>
          <p:cNvSpPr/>
          <p:nvPr/>
        </p:nvSpPr>
        <p:spPr>
          <a:xfrm>
            <a:off x="5633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Rectangle 1549"/>
          <p:cNvSpPr/>
          <p:nvPr/>
        </p:nvSpPr>
        <p:spPr>
          <a:xfrm>
            <a:off x="6914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Rectangle 1550"/>
          <p:cNvSpPr/>
          <p:nvPr/>
        </p:nvSpPr>
        <p:spPr>
          <a:xfrm>
            <a:off x="8194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2" name="Rectangle 1551"/>
          <p:cNvSpPr/>
          <p:nvPr/>
        </p:nvSpPr>
        <p:spPr>
          <a:xfrm>
            <a:off x="9475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Rectangle 1552"/>
          <p:cNvSpPr/>
          <p:nvPr/>
        </p:nvSpPr>
        <p:spPr>
          <a:xfrm>
            <a:off x="10756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4" name="Rectangle 1553"/>
          <p:cNvSpPr/>
          <p:nvPr/>
        </p:nvSpPr>
        <p:spPr>
          <a:xfrm>
            <a:off x="12037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5" name="Rectangle 1554"/>
          <p:cNvSpPr/>
          <p:nvPr/>
        </p:nvSpPr>
        <p:spPr>
          <a:xfrm>
            <a:off x="13317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" name="Rectangle 1555"/>
          <p:cNvSpPr/>
          <p:nvPr/>
        </p:nvSpPr>
        <p:spPr>
          <a:xfrm>
            <a:off x="14598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7" name="Rectangle 1556"/>
          <p:cNvSpPr/>
          <p:nvPr/>
        </p:nvSpPr>
        <p:spPr>
          <a:xfrm>
            <a:off x="15879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Rectangle 1557"/>
          <p:cNvSpPr/>
          <p:nvPr/>
        </p:nvSpPr>
        <p:spPr>
          <a:xfrm>
            <a:off x="17160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9" name="Rectangle 1558"/>
          <p:cNvSpPr/>
          <p:nvPr/>
        </p:nvSpPr>
        <p:spPr>
          <a:xfrm>
            <a:off x="18440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0" name="Rectangle 1559"/>
          <p:cNvSpPr/>
          <p:nvPr/>
        </p:nvSpPr>
        <p:spPr>
          <a:xfrm>
            <a:off x="19721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1" name="Rectangle 1560"/>
          <p:cNvSpPr/>
          <p:nvPr/>
        </p:nvSpPr>
        <p:spPr>
          <a:xfrm>
            <a:off x="21002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2" name="Rectangle 1561"/>
          <p:cNvSpPr/>
          <p:nvPr/>
        </p:nvSpPr>
        <p:spPr>
          <a:xfrm>
            <a:off x="22283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3" name="Rectangle 1562"/>
          <p:cNvSpPr/>
          <p:nvPr/>
        </p:nvSpPr>
        <p:spPr>
          <a:xfrm>
            <a:off x="23563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4" name="Rectangle 1563"/>
          <p:cNvSpPr/>
          <p:nvPr/>
        </p:nvSpPr>
        <p:spPr>
          <a:xfrm>
            <a:off x="24844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5" name="Rectangle 1564"/>
          <p:cNvSpPr/>
          <p:nvPr/>
        </p:nvSpPr>
        <p:spPr>
          <a:xfrm>
            <a:off x="26125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Rectangle 1565"/>
          <p:cNvSpPr/>
          <p:nvPr/>
        </p:nvSpPr>
        <p:spPr>
          <a:xfrm>
            <a:off x="27406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7" name="Rectangle 1566"/>
          <p:cNvSpPr/>
          <p:nvPr/>
        </p:nvSpPr>
        <p:spPr>
          <a:xfrm>
            <a:off x="28686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8" name="Rectangle 1567"/>
          <p:cNvSpPr/>
          <p:nvPr/>
        </p:nvSpPr>
        <p:spPr>
          <a:xfrm>
            <a:off x="29967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9" name="Rectangle 1568"/>
          <p:cNvSpPr/>
          <p:nvPr/>
        </p:nvSpPr>
        <p:spPr>
          <a:xfrm>
            <a:off x="31248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0" name="Rectangle 1569"/>
          <p:cNvSpPr/>
          <p:nvPr/>
        </p:nvSpPr>
        <p:spPr>
          <a:xfrm>
            <a:off x="32529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1" name="Rectangle 1570"/>
          <p:cNvSpPr/>
          <p:nvPr/>
        </p:nvSpPr>
        <p:spPr>
          <a:xfrm>
            <a:off x="33809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2" name="Rectangle 1571"/>
          <p:cNvSpPr/>
          <p:nvPr/>
        </p:nvSpPr>
        <p:spPr>
          <a:xfrm>
            <a:off x="35090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3" name="Rectangle 1572"/>
          <p:cNvSpPr/>
          <p:nvPr/>
        </p:nvSpPr>
        <p:spPr>
          <a:xfrm>
            <a:off x="36371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Rectangle 1573"/>
          <p:cNvSpPr/>
          <p:nvPr/>
        </p:nvSpPr>
        <p:spPr>
          <a:xfrm>
            <a:off x="37652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5" name="Rectangle 1574"/>
          <p:cNvSpPr/>
          <p:nvPr/>
        </p:nvSpPr>
        <p:spPr>
          <a:xfrm>
            <a:off x="38932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" name="Rectangle 1575"/>
          <p:cNvSpPr/>
          <p:nvPr/>
        </p:nvSpPr>
        <p:spPr>
          <a:xfrm>
            <a:off x="40213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" name="Rectangle 1576"/>
          <p:cNvSpPr/>
          <p:nvPr/>
        </p:nvSpPr>
        <p:spPr>
          <a:xfrm>
            <a:off x="41494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8" name="Rectangle 1577"/>
          <p:cNvSpPr/>
          <p:nvPr/>
        </p:nvSpPr>
        <p:spPr>
          <a:xfrm>
            <a:off x="42775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Rectangle 1578"/>
          <p:cNvSpPr/>
          <p:nvPr/>
        </p:nvSpPr>
        <p:spPr>
          <a:xfrm>
            <a:off x="44055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0" name="Rectangle 1579"/>
          <p:cNvSpPr/>
          <p:nvPr/>
        </p:nvSpPr>
        <p:spPr>
          <a:xfrm>
            <a:off x="45336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1" name="Rectangle 1580"/>
          <p:cNvSpPr/>
          <p:nvPr/>
        </p:nvSpPr>
        <p:spPr>
          <a:xfrm>
            <a:off x="46617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Rectangle 1581"/>
          <p:cNvSpPr/>
          <p:nvPr/>
        </p:nvSpPr>
        <p:spPr>
          <a:xfrm>
            <a:off x="47898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Rectangle 1582"/>
          <p:cNvSpPr/>
          <p:nvPr/>
        </p:nvSpPr>
        <p:spPr>
          <a:xfrm>
            <a:off x="49178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4" name="Rectangle 1583"/>
          <p:cNvSpPr/>
          <p:nvPr/>
        </p:nvSpPr>
        <p:spPr>
          <a:xfrm>
            <a:off x="50459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5" name="Rectangle 1584"/>
          <p:cNvSpPr/>
          <p:nvPr/>
        </p:nvSpPr>
        <p:spPr>
          <a:xfrm>
            <a:off x="51740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6" name="Rectangle 1585"/>
          <p:cNvSpPr/>
          <p:nvPr/>
        </p:nvSpPr>
        <p:spPr>
          <a:xfrm>
            <a:off x="53021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" name="Rectangle 1586"/>
          <p:cNvSpPr/>
          <p:nvPr/>
        </p:nvSpPr>
        <p:spPr>
          <a:xfrm>
            <a:off x="54301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8" name="Rectangle 1587"/>
          <p:cNvSpPr/>
          <p:nvPr/>
        </p:nvSpPr>
        <p:spPr>
          <a:xfrm>
            <a:off x="55582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9" name="Rectangle 1588"/>
          <p:cNvSpPr/>
          <p:nvPr/>
        </p:nvSpPr>
        <p:spPr>
          <a:xfrm>
            <a:off x="56863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0" name="Rectangle 1589"/>
          <p:cNvSpPr/>
          <p:nvPr/>
        </p:nvSpPr>
        <p:spPr>
          <a:xfrm>
            <a:off x="58144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1" name="Rectangle 1590"/>
          <p:cNvSpPr/>
          <p:nvPr/>
        </p:nvSpPr>
        <p:spPr>
          <a:xfrm>
            <a:off x="59424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2" name="Rectangle 1591"/>
          <p:cNvSpPr/>
          <p:nvPr/>
        </p:nvSpPr>
        <p:spPr>
          <a:xfrm>
            <a:off x="60705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3" name="Rectangle 1592"/>
          <p:cNvSpPr/>
          <p:nvPr/>
        </p:nvSpPr>
        <p:spPr>
          <a:xfrm>
            <a:off x="61986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4" name="Rectangle 1593"/>
          <p:cNvSpPr/>
          <p:nvPr/>
        </p:nvSpPr>
        <p:spPr>
          <a:xfrm>
            <a:off x="63267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" name="Rectangle 1594"/>
          <p:cNvSpPr/>
          <p:nvPr/>
        </p:nvSpPr>
        <p:spPr>
          <a:xfrm>
            <a:off x="64547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6" name="Rectangle 1595"/>
          <p:cNvSpPr/>
          <p:nvPr/>
        </p:nvSpPr>
        <p:spPr>
          <a:xfrm>
            <a:off x="65828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" name="Rectangle 1596"/>
          <p:cNvSpPr/>
          <p:nvPr/>
        </p:nvSpPr>
        <p:spPr>
          <a:xfrm>
            <a:off x="67109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8" name="Rectangle 1597"/>
          <p:cNvSpPr/>
          <p:nvPr/>
        </p:nvSpPr>
        <p:spPr>
          <a:xfrm>
            <a:off x="68390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Rectangle 1598"/>
          <p:cNvSpPr/>
          <p:nvPr/>
        </p:nvSpPr>
        <p:spPr>
          <a:xfrm>
            <a:off x="69670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0" name="Rectangle 1599"/>
          <p:cNvSpPr/>
          <p:nvPr/>
        </p:nvSpPr>
        <p:spPr>
          <a:xfrm>
            <a:off x="70951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Rectangle 1600"/>
          <p:cNvSpPr/>
          <p:nvPr/>
        </p:nvSpPr>
        <p:spPr>
          <a:xfrm>
            <a:off x="72232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2" name="Rectangle 1601"/>
          <p:cNvSpPr/>
          <p:nvPr/>
        </p:nvSpPr>
        <p:spPr>
          <a:xfrm>
            <a:off x="73513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3" name="Rectangle 1602"/>
          <p:cNvSpPr/>
          <p:nvPr/>
        </p:nvSpPr>
        <p:spPr>
          <a:xfrm>
            <a:off x="74793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4" name="Rectangle 1603"/>
          <p:cNvSpPr/>
          <p:nvPr/>
        </p:nvSpPr>
        <p:spPr>
          <a:xfrm>
            <a:off x="76074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5" name="Rectangle 1604"/>
          <p:cNvSpPr/>
          <p:nvPr/>
        </p:nvSpPr>
        <p:spPr>
          <a:xfrm>
            <a:off x="77355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6" name="Rectangle 1605"/>
          <p:cNvSpPr/>
          <p:nvPr/>
        </p:nvSpPr>
        <p:spPr>
          <a:xfrm>
            <a:off x="78636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" name="Rectangle 1606"/>
          <p:cNvSpPr/>
          <p:nvPr/>
        </p:nvSpPr>
        <p:spPr>
          <a:xfrm>
            <a:off x="79916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8" name="Rectangle 1607"/>
          <p:cNvSpPr/>
          <p:nvPr/>
        </p:nvSpPr>
        <p:spPr>
          <a:xfrm>
            <a:off x="81197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9" name="Rectangle 1608"/>
          <p:cNvSpPr/>
          <p:nvPr/>
        </p:nvSpPr>
        <p:spPr>
          <a:xfrm>
            <a:off x="82478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0" name="Rectangle 1609"/>
          <p:cNvSpPr/>
          <p:nvPr/>
        </p:nvSpPr>
        <p:spPr>
          <a:xfrm>
            <a:off x="83759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1" name="Rectangle 1610"/>
          <p:cNvSpPr/>
          <p:nvPr/>
        </p:nvSpPr>
        <p:spPr>
          <a:xfrm>
            <a:off x="85039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2" name="Rectangle 1611"/>
          <p:cNvSpPr/>
          <p:nvPr/>
        </p:nvSpPr>
        <p:spPr>
          <a:xfrm>
            <a:off x="86320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3" name="Rectangle 1612"/>
          <p:cNvSpPr/>
          <p:nvPr/>
        </p:nvSpPr>
        <p:spPr>
          <a:xfrm>
            <a:off x="87601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4" name="Rectangle 1613"/>
          <p:cNvSpPr/>
          <p:nvPr/>
        </p:nvSpPr>
        <p:spPr>
          <a:xfrm>
            <a:off x="88882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Rectangle 1614"/>
          <p:cNvSpPr/>
          <p:nvPr/>
        </p:nvSpPr>
        <p:spPr>
          <a:xfrm>
            <a:off x="8888200" y="63583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6" name="Rectangle 1615"/>
          <p:cNvSpPr/>
          <p:nvPr/>
        </p:nvSpPr>
        <p:spPr>
          <a:xfrm>
            <a:off x="177824" y="66390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" name="Rectangle 1616"/>
          <p:cNvSpPr/>
          <p:nvPr/>
        </p:nvSpPr>
        <p:spPr>
          <a:xfrm>
            <a:off x="1791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" name="Rectangle 1617"/>
          <p:cNvSpPr/>
          <p:nvPr/>
        </p:nvSpPr>
        <p:spPr>
          <a:xfrm>
            <a:off x="3071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Rectangle 1618"/>
          <p:cNvSpPr/>
          <p:nvPr/>
        </p:nvSpPr>
        <p:spPr>
          <a:xfrm>
            <a:off x="4352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0" name="Rectangle 1619"/>
          <p:cNvSpPr/>
          <p:nvPr/>
        </p:nvSpPr>
        <p:spPr>
          <a:xfrm>
            <a:off x="5633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1" name="Rectangle 1620"/>
          <p:cNvSpPr/>
          <p:nvPr/>
        </p:nvSpPr>
        <p:spPr>
          <a:xfrm>
            <a:off x="6914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Rectangle 1621"/>
          <p:cNvSpPr/>
          <p:nvPr/>
        </p:nvSpPr>
        <p:spPr>
          <a:xfrm>
            <a:off x="8194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Rectangle 1622"/>
          <p:cNvSpPr/>
          <p:nvPr/>
        </p:nvSpPr>
        <p:spPr>
          <a:xfrm>
            <a:off x="9475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4" name="Rectangle 1623"/>
          <p:cNvSpPr/>
          <p:nvPr/>
        </p:nvSpPr>
        <p:spPr>
          <a:xfrm>
            <a:off x="10756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5" name="Rectangle 1624"/>
          <p:cNvSpPr/>
          <p:nvPr/>
        </p:nvSpPr>
        <p:spPr>
          <a:xfrm>
            <a:off x="12037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Rectangle 1625"/>
          <p:cNvSpPr/>
          <p:nvPr/>
        </p:nvSpPr>
        <p:spPr>
          <a:xfrm>
            <a:off x="13317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Rectangle 1626"/>
          <p:cNvSpPr/>
          <p:nvPr/>
        </p:nvSpPr>
        <p:spPr>
          <a:xfrm>
            <a:off x="14598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Rectangle 1627"/>
          <p:cNvSpPr/>
          <p:nvPr/>
        </p:nvSpPr>
        <p:spPr>
          <a:xfrm>
            <a:off x="15879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Rectangle 1628"/>
          <p:cNvSpPr/>
          <p:nvPr/>
        </p:nvSpPr>
        <p:spPr>
          <a:xfrm>
            <a:off x="17160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Rectangle 1629"/>
          <p:cNvSpPr/>
          <p:nvPr/>
        </p:nvSpPr>
        <p:spPr>
          <a:xfrm>
            <a:off x="18440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1" name="Rectangle 1630"/>
          <p:cNvSpPr/>
          <p:nvPr/>
        </p:nvSpPr>
        <p:spPr>
          <a:xfrm>
            <a:off x="19721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Rectangle 1631"/>
          <p:cNvSpPr/>
          <p:nvPr/>
        </p:nvSpPr>
        <p:spPr>
          <a:xfrm>
            <a:off x="21002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Rectangle 1632"/>
          <p:cNvSpPr/>
          <p:nvPr/>
        </p:nvSpPr>
        <p:spPr>
          <a:xfrm>
            <a:off x="22283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Rectangle 1633"/>
          <p:cNvSpPr/>
          <p:nvPr/>
        </p:nvSpPr>
        <p:spPr>
          <a:xfrm>
            <a:off x="23563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Rectangle 1634"/>
          <p:cNvSpPr/>
          <p:nvPr/>
        </p:nvSpPr>
        <p:spPr>
          <a:xfrm>
            <a:off x="24844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6" name="Rectangle 1635"/>
          <p:cNvSpPr/>
          <p:nvPr/>
        </p:nvSpPr>
        <p:spPr>
          <a:xfrm>
            <a:off x="26125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Rectangle 1636"/>
          <p:cNvSpPr/>
          <p:nvPr/>
        </p:nvSpPr>
        <p:spPr>
          <a:xfrm>
            <a:off x="27406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Rectangle 1637"/>
          <p:cNvSpPr/>
          <p:nvPr/>
        </p:nvSpPr>
        <p:spPr>
          <a:xfrm>
            <a:off x="28686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Rectangle 1638"/>
          <p:cNvSpPr/>
          <p:nvPr/>
        </p:nvSpPr>
        <p:spPr>
          <a:xfrm>
            <a:off x="29967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Rectangle 1639"/>
          <p:cNvSpPr/>
          <p:nvPr/>
        </p:nvSpPr>
        <p:spPr>
          <a:xfrm>
            <a:off x="31248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Rectangle 1640"/>
          <p:cNvSpPr/>
          <p:nvPr/>
        </p:nvSpPr>
        <p:spPr>
          <a:xfrm>
            <a:off x="32529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Rectangle 1641"/>
          <p:cNvSpPr/>
          <p:nvPr/>
        </p:nvSpPr>
        <p:spPr>
          <a:xfrm>
            <a:off x="33809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Rectangle 1642"/>
          <p:cNvSpPr/>
          <p:nvPr/>
        </p:nvSpPr>
        <p:spPr>
          <a:xfrm>
            <a:off x="35090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Rectangle 1643"/>
          <p:cNvSpPr/>
          <p:nvPr/>
        </p:nvSpPr>
        <p:spPr>
          <a:xfrm>
            <a:off x="36371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Rectangle 1644"/>
          <p:cNvSpPr/>
          <p:nvPr/>
        </p:nvSpPr>
        <p:spPr>
          <a:xfrm>
            <a:off x="37652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Rectangle 1645"/>
          <p:cNvSpPr/>
          <p:nvPr/>
        </p:nvSpPr>
        <p:spPr>
          <a:xfrm>
            <a:off x="38932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Rectangle 1646"/>
          <p:cNvSpPr/>
          <p:nvPr/>
        </p:nvSpPr>
        <p:spPr>
          <a:xfrm>
            <a:off x="40213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Rectangle 1647"/>
          <p:cNvSpPr/>
          <p:nvPr/>
        </p:nvSpPr>
        <p:spPr>
          <a:xfrm>
            <a:off x="41494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Rectangle 1648"/>
          <p:cNvSpPr/>
          <p:nvPr/>
        </p:nvSpPr>
        <p:spPr>
          <a:xfrm>
            <a:off x="42775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Rectangle 1649"/>
          <p:cNvSpPr/>
          <p:nvPr/>
        </p:nvSpPr>
        <p:spPr>
          <a:xfrm>
            <a:off x="44055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Rectangle 1650"/>
          <p:cNvSpPr/>
          <p:nvPr/>
        </p:nvSpPr>
        <p:spPr>
          <a:xfrm>
            <a:off x="45336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2" name="Rectangle 1651"/>
          <p:cNvSpPr/>
          <p:nvPr/>
        </p:nvSpPr>
        <p:spPr>
          <a:xfrm>
            <a:off x="46617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3" name="Rectangle 1652"/>
          <p:cNvSpPr/>
          <p:nvPr/>
        </p:nvSpPr>
        <p:spPr>
          <a:xfrm>
            <a:off x="4789800" y="649713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4" name="Rectangle 1653"/>
          <p:cNvSpPr/>
          <p:nvPr/>
        </p:nvSpPr>
        <p:spPr>
          <a:xfrm>
            <a:off x="49178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5" name="Rectangle 1654"/>
          <p:cNvSpPr/>
          <p:nvPr/>
        </p:nvSpPr>
        <p:spPr>
          <a:xfrm>
            <a:off x="50459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Rectangle 1655"/>
          <p:cNvSpPr/>
          <p:nvPr/>
        </p:nvSpPr>
        <p:spPr>
          <a:xfrm>
            <a:off x="51740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7" name="Rectangle 1656"/>
          <p:cNvSpPr/>
          <p:nvPr/>
        </p:nvSpPr>
        <p:spPr>
          <a:xfrm>
            <a:off x="53021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8" name="Rectangle 1657"/>
          <p:cNvSpPr/>
          <p:nvPr/>
        </p:nvSpPr>
        <p:spPr>
          <a:xfrm>
            <a:off x="5430175" y="649713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" name="Rectangle 1658"/>
          <p:cNvSpPr/>
          <p:nvPr/>
        </p:nvSpPr>
        <p:spPr>
          <a:xfrm>
            <a:off x="55582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Rectangle 1659"/>
          <p:cNvSpPr/>
          <p:nvPr/>
        </p:nvSpPr>
        <p:spPr>
          <a:xfrm>
            <a:off x="56863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1" name="Rectangle 1660"/>
          <p:cNvSpPr/>
          <p:nvPr/>
        </p:nvSpPr>
        <p:spPr>
          <a:xfrm>
            <a:off x="58144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2" name="Rectangle 1661"/>
          <p:cNvSpPr/>
          <p:nvPr/>
        </p:nvSpPr>
        <p:spPr>
          <a:xfrm>
            <a:off x="59424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3" name="Rectangle 1662"/>
          <p:cNvSpPr/>
          <p:nvPr/>
        </p:nvSpPr>
        <p:spPr>
          <a:xfrm>
            <a:off x="60705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4" name="Rectangle 1663"/>
          <p:cNvSpPr/>
          <p:nvPr/>
        </p:nvSpPr>
        <p:spPr>
          <a:xfrm>
            <a:off x="61986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5" name="Rectangle 1664"/>
          <p:cNvSpPr/>
          <p:nvPr/>
        </p:nvSpPr>
        <p:spPr>
          <a:xfrm>
            <a:off x="63267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6" name="Rectangle 1665"/>
          <p:cNvSpPr/>
          <p:nvPr/>
        </p:nvSpPr>
        <p:spPr>
          <a:xfrm>
            <a:off x="64547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7" name="Rectangle 1666"/>
          <p:cNvSpPr/>
          <p:nvPr/>
        </p:nvSpPr>
        <p:spPr>
          <a:xfrm>
            <a:off x="65828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8" name="Rectangle 1667"/>
          <p:cNvSpPr/>
          <p:nvPr/>
        </p:nvSpPr>
        <p:spPr>
          <a:xfrm>
            <a:off x="67109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" name="Rectangle 1668"/>
          <p:cNvSpPr/>
          <p:nvPr/>
        </p:nvSpPr>
        <p:spPr>
          <a:xfrm>
            <a:off x="68390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0" name="Rectangle 1669"/>
          <p:cNvSpPr/>
          <p:nvPr/>
        </p:nvSpPr>
        <p:spPr>
          <a:xfrm>
            <a:off x="69670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1" name="Rectangle 1670"/>
          <p:cNvSpPr/>
          <p:nvPr/>
        </p:nvSpPr>
        <p:spPr>
          <a:xfrm>
            <a:off x="70951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2" name="Rectangle 1671"/>
          <p:cNvSpPr/>
          <p:nvPr/>
        </p:nvSpPr>
        <p:spPr>
          <a:xfrm>
            <a:off x="72232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3" name="Rectangle 1672"/>
          <p:cNvSpPr/>
          <p:nvPr/>
        </p:nvSpPr>
        <p:spPr>
          <a:xfrm>
            <a:off x="73513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4" name="Rectangle 1673"/>
          <p:cNvSpPr/>
          <p:nvPr/>
        </p:nvSpPr>
        <p:spPr>
          <a:xfrm>
            <a:off x="74793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5" name="Rectangle 1674"/>
          <p:cNvSpPr/>
          <p:nvPr/>
        </p:nvSpPr>
        <p:spPr>
          <a:xfrm>
            <a:off x="7607450" y="649713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6" name="Rectangle 1675"/>
          <p:cNvSpPr/>
          <p:nvPr/>
        </p:nvSpPr>
        <p:spPr>
          <a:xfrm>
            <a:off x="77355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7" name="Rectangle 1676"/>
          <p:cNvSpPr/>
          <p:nvPr/>
        </p:nvSpPr>
        <p:spPr>
          <a:xfrm>
            <a:off x="78636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8" name="Rectangle 1677"/>
          <p:cNvSpPr/>
          <p:nvPr/>
        </p:nvSpPr>
        <p:spPr>
          <a:xfrm>
            <a:off x="79916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" name="Rectangle 1678"/>
          <p:cNvSpPr/>
          <p:nvPr/>
        </p:nvSpPr>
        <p:spPr>
          <a:xfrm>
            <a:off x="81197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0" name="Rectangle 1679"/>
          <p:cNvSpPr/>
          <p:nvPr/>
        </p:nvSpPr>
        <p:spPr>
          <a:xfrm>
            <a:off x="82478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1" name="Rectangle 1680"/>
          <p:cNvSpPr/>
          <p:nvPr/>
        </p:nvSpPr>
        <p:spPr>
          <a:xfrm>
            <a:off x="83759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2" name="Rectangle 1681"/>
          <p:cNvSpPr/>
          <p:nvPr/>
        </p:nvSpPr>
        <p:spPr>
          <a:xfrm>
            <a:off x="85039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3" name="Rectangle 1682"/>
          <p:cNvSpPr/>
          <p:nvPr/>
        </p:nvSpPr>
        <p:spPr>
          <a:xfrm>
            <a:off x="86320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4" name="Rectangle 1683"/>
          <p:cNvSpPr/>
          <p:nvPr/>
        </p:nvSpPr>
        <p:spPr>
          <a:xfrm>
            <a:off x="87601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5" name="Rectangle 1684"/>
          <p:cNvSpPr/>
          <p:nvPr/>
        </p:nvSpPr>
        <p:spPr>
          <a:xfrm>
            <a:off x="88882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06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Rectangle 168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1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1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352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3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14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19475" y="80136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75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5625" y="80136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37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31775" y="80136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4598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87925" y="80136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7160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440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972150" y="80136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002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283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356375" y="80136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844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612525" y="80136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740600" y="80136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686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9967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1248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2529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3809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5090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371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7652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8932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021350" y="80136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149425" y="80136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277500" y="80136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4055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5336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6617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7898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9178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0459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740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3021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54301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5582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6863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8144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9424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0705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1986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326700" y="80136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4547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5828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7109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8390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9670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0951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2232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3513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4793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6074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7355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78636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79916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1197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2478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3759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50397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63205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760125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8888200" y="801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8888200" y="2188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77824" y="49954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791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071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352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5633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6914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194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9475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0756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12037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13317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14598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15879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17160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18440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9721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21002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22283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23563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24844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26125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27406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8686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9967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1248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32529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3809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35090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36371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/>
        </p:nvSpPr>
        <p:spPr>
          <a:xfrm>
            <a:off x="37652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8932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/>
        </p:nvSpPr>
        <p:spPr>
          <a:xfrm>
            <a:off x="40213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41494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42775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44055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45336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46617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7898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49178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0459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51740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53021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54301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55582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6863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58144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59424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60705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1986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63267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64547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65828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67109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68390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6967075" y="357604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70951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7223225" y="357604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73513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74793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76074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77355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78636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/>
        </p:nvSpPr>
        <p:spPr>
          <a:xfrm>
            <a:off x="7991675" y="357604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>
            <a:off x="81197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82478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/>
        </p:nvSpPr>
        <p:spPr>
          <a:xfrm>
            <a:off x="83759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>
            <a:off x="850397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863205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/>
        </p:nvSpPr>
        <p:spPr>
          <a:xfrm>
            <a:off x="8760125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8888200" y="3576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/>
        </p:nvSpPr>
        <p:spPr>
          <a:xfrm>
            <a:off x="1791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3071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4352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/>
        </p:nvSpPr>
        <p:spPr>
          <a:xfrm>
            <a:off x="5633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/>
        </p:nvSpPr>
        <p:spPr>
          <a:xfrm>
            <a:off x="6914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8194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9475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/>
        </p:nvSpPr>
        <p:spPr>
          <a:xfrm>
            <a:off x="1075625" y="638275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/>
        </p:nvSpPr>
        <p:spPr>
          <a:xfrm>
            <a:off x="12037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/>
        </p:nvSpPr>
        <p:spPr>
          <a:xfrm>
            <a:off x="13317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/>
        </p:nvSpPr>
        <p:spPr>
          <a:xfrm>
            <a:off x="14598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/>
        </p:nvSpPr>
        <p:spPr>
          <a:xfrm>
            <a:off x="15879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17160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8440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/>
        </p:nvSpPr>
        <p:spPr>
          <a:xfrm>
            <a:off x="19721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/>
        </p:nvSpPr>
        <p:spPr>
          <a:xfrm>
            <a:off x="21002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2283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/>
        </p:nvSpPr>
        <p:spPr>
          <a:xfrm>
            <a:off x="23563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24844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/>
        </p:nvSpPr>
        <p:spPr>
          <a:xfrm>
            <a:off x="26125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27406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/>
        </p:nvSpPr>
        <p:spPr>
          <a:xfrm>
            <a:off x="28686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/>
        </p:nvSpPr>
        <p:spPr>
          <a:xfrm>
            <a:off x="29967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/>
        </p:nvSpPr>
        <p:spPr>
          <a:xfrm>
            <a:off x="31248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32529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/>
        </p:nvSpPr>
        <p:spPr>
          <a:xfrm>
            <a:off x="33809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/>
        </p:nvSpPr>
        <p:spPr>
          <a:xfrm>
            <a:off x="35090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/>
        </p:nvSpPr>
        <p:spPr>
          <a:xfrm>
            <a:off x="36371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/>
        </p:nvSpPr>
        <p:spPr>
          <a:xfrm>
            <a:off x="37652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38932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/>
        </p:nvSpPr>
        <p:spPr>
          <a:xfrm>
            <a:off x="40213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/>
        </p:nvSpPr>
        <p:spPr>
          <a:xfrm>
            <a:off x="41494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/>
        </p:nvSpPr>
        <p:spPr>
          <a:xfrm>
            <a:off x="42775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4055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/>
        </p:nvSpPr>
        <p:spPr>
          <a:xfrm>
            <a:off x="4533650" y="638275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/>
        </p:nvSpPr>
        <p:spPr>
          <a:xfrm>
            <a:off x="46617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/>
        </p:nvSpPr>
        <p:spPr>
          <a:xfrm>
            <a:off x="4789800" y="638275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49178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/>
        </p:nvSpPr>
        <p:spPr>
          <a:xfrm>
            <a:off x="50459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5174025" y="638275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/>
        </p:nvSpPr>
        <p:spPr>
          <a:xfrm>
            <a:off x="53021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5430175" y="638275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/>
        </p:nvSpPr>
        <p:spPr>
          <a:xfrm>
            <a:off x="55582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/>
        </p:nvSpPr>
        <p:spPr>
          <a:xfrm>
            <a:off x="56863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58144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59424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60705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61986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/>
        </p:nvSpPr>
        <p:spPr>
          <a:xfrm>
            <a:off x="63267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/>
        </p:nvSpPr>
        <p:spPr>
          <a:xfrm>
            <a:off x="64547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65828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/>
        </p:nvSpPr>
        <p:spPr>
          <a:xfrm>
            <a:off x="67109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/>
        </p:nvSpPr>
        <p:spPr>
          <a:xfrm>
            <a:off x="68390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/>
        </p:nvSpPr>
        <p:spPr>
          <a:xfrm>
            <a:off x="6967075" y="638275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70951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/>
        </p:nvSpPr>
        <p:spPr>
          <a:xfrm>
            <a:off x="72232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/>
        </p:nvSpPr>
        <p:spPr>
          <a:xfrm>
            <a:off x="7351300" y="638275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/>
        </p:nvSpPr>
        <p:spPr>
          <a:xfrm>
            <a:off x="74793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76074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/>
        </p:nvSpPr>
        <p:spPr>
          <a:xfrm>
            <a:off x="77355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/>
        </p:nvSpPr>
        <p:spPr>
          <a:xfrm>
            <a:off x="78636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/>
        </p:nvSpPr>
        <p:spPr>
          <a:xfrm>
            <a:off x="79916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/>
        </p:nvSpPr>
        <p:spPr>
          <a:xfrm>
            <a:off x="81197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/>
        </p:nvSpPr>
        <p:spPr>
          <a:xfrm>
            <a:off x="82478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83759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850397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863205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/>
        </p:nvSpPr>
        <p:spPr>
          <a:xfrm>
            <a:off x="8760125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/>
        </p:nvSpPr>
        <p:spPr>
          <a:xfrm>
            <a:off x="8888200" y="6382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/>
        </p:nvSpPr>
        <p:spPr>
          <a:xfrm>
            <a:off x="8888200" y="7770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/>
        </p:nvSpPr>
        <p:spPr>
          <a:xfrm>
            <a:off x="177824" y="105768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/>
        </p:nvSpPr>
        <p:spPr>
          <a:xfrm>
            <a:off x="1791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/>
        </p:nvSpPr>
        <p:spPr>
          <a:xfrm>
            <a:off x="3071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/>
        </p:nvSpPr>
        <p:spPr>
          <a:xfrm>
            <a:off x="4352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/>
        </p:nvSpPr>
        <p:spPr>
          <a:xfrm>
            <a:off x="5633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/>
        </p:nvSpPr>
        <p:spPr>
          <a:xfrm>
            <a:off x="6914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/>
        </p:nvSpPr>
        <p:spPr>
          <a:xfrm>
            <a:off x="8194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/>
        </p:nvSpPr>
        <p:spPr>
          <a:xfrm>
            <a:off x="9475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/>
        </p:nvSpPr>
        <p:spPr>
          <a:xfrm>
            <a:off x="10756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/>
        </p:nvSpPr>
        <p:spPr>
          <a:xfrm>
            <a:off x="12037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3317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Rectangle 226"/>
          <p:cNvSpPr/>
          <p:nvPr/>
        </p:nvSpPr>
        <p:spPr>
          <a:xfrm>
            <a:off x="14598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15879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>
            <a:off x="17160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/>
        </p:nvSpPr>
        <p:spPr>
          <a:xfrm>
            <a:off x="18440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/>
        </p:nvSpPr>
        <p:spPr>
          <a:xfrm>
            <a:off x="19721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/>
        </p:nvSpPr>
        <p:spPr>
          <a:xfrm>
            <a:off x="2100225" y="91574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/>
        </p:nvSpPr>
        <p:spPr>
          <a:xfrm>
            <a:off x="22283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/>
        </p:nvSpPr>
        <p:spPr>
          <a:xfrm>
            <a:off x="23563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/>
        </p:nvSpPr>
        <p:spPr>
          <a:xfrm>
            <a:off x="2484450" y="91574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/>
        </p:nvSpPr>
        <p:spPr>
          <a:xfrm>
            <a:off x="26125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/>
          <p:nvPr/>
        </p:nvSpPr>
        <p:spPr>
          <a:xfrm>
            <a:off x="2740600" y="91574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>
            <a:off x="28686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Rectangle 238"/>
          <p:cNvSpPr/>
          <p:nvPr/>
        </p:nvSpPr>
        <p:spPr>
          <a:xfrm>
            <a:off x="29967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31248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/>
        </p:nvSpPr>
        <p:spPr>
          <a:xfrm>
            <a:off x="3252900" y="91574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/>
        </p:nvSpPr>
        <p:spPr>
          <a:xfrm>
            <a:off x="33809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/>
        </p:nvSpPr>
        <p:spPr>
          <a:xfrm>
            <a:off x="3509050" y="91574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/>
        </p:nvSpPr>
        <p:spPr>
          <a:xfrm>
            <a:off x="36371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/>
          <p:nvPr/>
        </p:nvSpPr>
        <p:spPr>
          <a:xfrm>
            <a:off x="3765200" y="91574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893275" y="91574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40213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>
            <a:off x="4149425" y="91574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42775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>
            <a:off x="4405575" y="91574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45336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>
            <a:off x="46617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>
            <a:off x="47898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4917875" y="91574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50459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51740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53021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54301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55582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5686325" y="91574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58144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>
            <a:off x="59424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/>
        </p:nvSpPr>
        <p:spPr>
          <a:xfrm>
            <a:off x="60705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/>
        </p:nvSpPr>
        <p:spPr>
          <a:xfrm>
            <a:off x="61986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63267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/>
        </p:nvSpPr>
        <p:spPr>
          <a:xfrm>
            <a:off x="64547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/>
        </p:nvSpPr>
        <p:spPr>
          <a:xfrm>
            <a:off x="65828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/>
        </p:nvSpPr>
        <p:spPr>
          <a:xfrm>
            <a:off x="67109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/>
        </p:nvSpPr>
        <p:spPr>
          <a:xfrm>
            <a:off x="68390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/>
        </p:nvSpPr>
        <p:spPr>
          <a:xfrm>
            <a:off x="69670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/>
        </p:nvSpPr>
        <p:spPr>
          <a:xfrm>
            <a:off x="70951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/>
        </p:nvSpPr>
        <p:spPr>
          <a:xfrm>
            <a:off x="72232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/>
        </p:nvSpPr>
        <p:spPr>
          <a:xfrm>
            <a:off x="73513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/>
        </p:nvSpPr>
        <p:spPr>
          <a:xfrm>
            <a:off x="74793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/>
        </p:nvSpPr>
        <p:spPr>
          <a:xfrm>
            <a:off x="76074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Rectangle 275"/>
          <p:cNvSpPr/>
          <p:nvPr/>
        </p:nvSpPr>
        <p:spPr>
          <a:xfrm>
            <a:off x="77355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 276"/>
          <p:cNvSpPr/>
          <p:nvPr/>
        </p:nvSpPr>
        <p:spPr>
          <a:xfrm>
            <a:off x="78636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79916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Rectangle 278"/>
          <p:cNvSpPr/>
          <p:nvPr/>
        </p:nvSpPr>
        <p:spPr>
          <a:xfrm>
            <a:off x="81197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/>
          <p:cNvSpPr/>
          <p:nvPr/>
        </p:nvSpPr>
        <p:spPr>
          <a:xfrm>
            <a:off x="82478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/>
          <p:cNvSpPr/>
          <p:nvPr/>
        </p:nvSpPr>
        <p:spPr>
          <a:xfrm>
            <a:off x="83759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Rectangle 281"/>
          <p:cNvSpPr/>
          <p:nvPr/>
        </p:nvSpPr>
        <p:spPr>
          <a:xfrm>
            <a:off x="850397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/>
          <p:cNvSpPr/>
          <p:nvPr/>
        </p:nvSpPr>
        <p:spPr>
          <a:xfrm>
            <a:off x="863205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8760125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/>
          <p:cNvSpPr/>
          <p:nvPr/>
        </p:nvSpPr>
        <p:spPr>
          <a:xfrm>
            <a:off x="8888200" y="9157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Rectangle 285"/>
          <p:cNvSpPr/>
          <p:nvPr/>
        </p:nvSpPr>
        <p:spPr>
          <a:xfrm>
            <a:off x="1791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Rectangle 286"/>
          <p:cNvSpPr/>
          <p:nvPr/>
        </p:nvSpPr>
        <p:spPr>
          <a:xfrm>
            <a:off x="3071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Rectangle 287"/>
          <p:cNvSpPr/>
          <p:nvPr/>
        </p:nvSpPr>
        <p:spPr>
          <a:xfrm>
            <a:off x="4352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/>
          <p:cNvSpPr/>
          <p:nvPr/>
        </p:nvSpPr>
        <p:spPr>
          <a:xfrm>
            <a:off x="5633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ectangle 289"/>
          <p:cNvSpPr/>
          <p:nvPr/>
        </p:nvSpPr>
        <p:spPr>
          <a:xfrm>
            <a:off x="691400" y="1196414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ectangle 290"/>
          <p:cNvSpPr/>
          <p:nvPr/>
        </p:nvSpPr>
        <p:spPr>
          <a:xfrm>
            <a:off x="8194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/>
          <p:cNvSpPr/>
          <p:nvPr/>
        </p:nvSpPr>
        <p:spPr>
          <a:xfrm>
            <a:off x="947550" y="1196414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Rectangle 292"/>
          <p:cNvSpPr/>
          <p:nvPr/>
        </p:nvSpPr>
        <p:spPr>
          <a:xfrm>
            <a:off x="10756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Rectangle 293"/>
          <p:cNvSpPr/>
          <p:nvPr/>
        </p:nvSpPr>
        <p:spPr>
          <a:xfrm>
            <a:off x="12037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Rectangle 294"/>
          <p:cNvSpPr/>
          <p:nvPr/>
        </p:nvSpPr>
        <p:spPr>
          <a:xfrm>
            <a:off x="13317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 295"/>
          <p:cNvSpPr/>
          <p:nvPr/>
        </p:nvSpPr>
        <p:spPr>
          <a:xfrm>
            <a:off x="14598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 296"/>
          <p:cNvSpPr/>
          <p:nvPr/>
        </p:nvSpPr>
        <p:spPr>
          <a:xfrm>
            <a:off x="15879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 297"/>
          <p:cNvSpPr/>
          <p:nvPr/>
        </p:nvSpPr>
        <p:spPr>
          <a:xfrm>
            <a:off x="17160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Rectangle 298"/>
          <p:cNvSpPr/>
          <p:nvPr/>
        </p:nvSpPr>
        <p:spPr>
          <a:xfrm>
            <a:off x="18440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Rectangle 299"/>
          <p:cNvSpPr/>
          <p:nvPr/>
        </p:nvSpPr>
        <p:spPr>
          <a:xfrm>
            <a:off x="19721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 300"/>
          <p:cNvSpPr/>
          <p:nvPr/>
        </p:nvSpPr>
        <p:spPr>
          <a:xfrm>
            <a:off x="21002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 301"/>
          <p:cNvSpPr/>
          <p:nvPr/>
        </p:nvSpPr>
        <p:spPr>
          <a:xfrm>
            <a:off x="22283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Rectangle 302"/>
          <p:cNvSpPr/>
          <p:nvPr/>
        </p:nvSpPr>
        <p:spPr>
          <a:xfrm>
            <a:off x="23563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Rectangle 303"/>
          <p:cNvSpPr/>
          <p:nvPr/>
        </p:nvSpPr>
        <p:spPr>
          <a:xfrm>
            <a:off x="24844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Rectangle 304"/>
          <p:cNvSpPr/>
          <p:nvPr/>
        </p:nvSpPr>
        <p:spPr>
          <a:xfrm>
            <a:off x="26125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Rectangle 305"/>
          <p:cNvSpPr/>
          <p:nvPr/>
        </p:nvSpPr>
        <p:spPr>
          <a:xfrm>
            <a:off x="27406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Rectangle 306"/>
          <p:cNvSpPr/>
          <p:nvPr/>
        </p:nvSpPr>
        <p:spPr>
          <a:xfrm>
            <a:off x="28686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Rectangle 307"/>
          <p:cNvSpPr/>
          <p:nvPr/>
        </p:nvSpPr>
        <p:spPr>
          <a:xfrm>
            <a:off x="29967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Rectangle 308"/>
          <p:cNvSpPr/>
          <p:nvPr/>
        </p:nvSpPr>
        <p:spPr>
          <a:xfrm>
            <a:off x="31248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Rectangle 309"/>
          <p:cNvSpPr/>
          <p:nvPr/>
        </p:nvSpPr>
        <p:spPr>
          <a:xfrm>
            <a:off x="32529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Rectangle 310"/>
          <p:cNvSpPr/>
          <p:nvPr/>
        </p:nvSpPr>
        <p:spPr>
          <a:xfrm>
            <a:off x="33809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35090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36371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37652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38932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40213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41494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42775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44055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/>
          <p:cNvSpPr/>
          <p:nvPr/>
        </p:nvSpPr>
        <p:spPr>
          <a:xfrm>
            <a:off x="45336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Rectangle 320"/>
          <p:cNvSpPr/>
          <p:nvPr/>
        </p:nvSpPr>
        <p:spPr>
          <a:xfrm>
            <a:off x="46617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ectangle 321"/>
          <p:cNvSpPr/>
          <p:nvPr/>
        </p:nvSpPr>
        <p:spPr>
          <a:xfrm>
            <a:off x="47898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Rectangle 322"/>
          <p:cNvSpPr/>
          <p:nvPr/>
        </p:nvSpPr>
        <p:spPr>
          <a:xfrm>
            <a:off x="49178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Rectangle 323"/>
          <p:cNvSpPr/>
          <p:nvPr/>
        </p:nvSpPr>
        <p:spPr>
          <a:xfrm>
            <a:off x="50459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Rectangle 324"/>
          <p:cNvSpPr/>
          <p:nvPr/>
        </p:nvSpPr>
        <p:spPr>
          <a:xfrm>
            <a:off x="51740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Rectangle 325"/>
          <p:cNvSpPr/>
          <p:nvPr/>
        </p:nvSpPr>
        <p:spPr>
          <a:xfrm>
            <a:off x="5302100" y="1196414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Rectangle 326"/>
          <p:cNvSpPr/>
          <p:nvPr/>
        </p:nvSpPr>
        <p:spPr>
          <a:xfrm>
            <a:off x="54301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/>
          <p:cNvSpPr/>
          <p:nvPr/>
        </p:nvSpPr>
        <p:spPr>
          <a:xfrm>
            <a:off x="55582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Rectangle 328"/>
          <p:cNvSpPr/>
          <p:nvPr/>
        </p:nvSpPr>
        <p:spPr>
          <a:xfrm>
            <a:off x="56863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Rectangle 329"/>
          <p:cNvSpPr/>
          <p:nvPr/>
        </p:nvSpPr>
        <p:spPr>
          <a:xfrm>
            <a:off x="58144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Rectangle 330"/>
          <p:cNvSpPr/>
          <p:nvPr/>
        </p:nvSpPr>
        <p:spPr>
          <a:xfrm>
            <a:off x="59424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Rectangle 331"/>
          <p:cNvSpPr/>
          <p:nvPr/>
        </p:nvSpPr>
        <p:spPr>
          <a:xfrm>
            <a:off x="60705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Rectangle 332"/>
          <p:cNvSpPr/>
          <p:nvPr/>
        </p:nvSpPr>
        <p:spPr>
          <a:xfrm>
            <a:off x="61986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Rectangle 333"/>
          <p:cNvSpPr/>
          <p:nvPr/>
        </p:nvSpPr>
        <p:spPr>
          <a:xfrm>
            <a:off x="63267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Rectangle 334"/>
          <p:cNvSpPr/>
          <p:nvPr/>
        </p:nvSpPr>
        <p:spPr>
          <a:xfrm>
            <a:off x="64547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Rectangle 335"/>
          <p:cNvSpPr/>
          <p:nvPr/>
        </p:nvSpPr>
        <p:spPr>
          <a:xfrm>
            <a:off x="65828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/>
          <p:cNvSpPr/>
          <p:nvPr/>
        </p:nvSpPr>
        <p:spPr>
          <a:xfrm>
            <a:off x="67109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Rectangle 337"/>
          <p:cNvSpPr/>
          <p:nvPr/>
        </p:nvSpPr>
        <p:spPr>
          <a:xfrm>
            <a:off x="68390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Rectangle 338"/>
          <p:cNvSpPr/>
          <p:nvPr/>
        </p:nvSpPr>
        <p:spPr>
          <a:xfrm>
            <a:off x="69670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Rectangle 339"/>
          <p:cNvSpPr/>
          <p:nvPr/>
        </p:nvSpPr>
        <p:spPr>
          <a:xfrm>
            <a:off x="70951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Rectangle 340"/>
          <p:cNvSpPr/>
          <p:nvPr/>
        </p:nvSpPr>
        <p:spPr>
          <a:xfrm>
            <a:off x="72232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Rectangle 341"/>
          <p:cNvSpPr/>
          <p:nvPr/>
        </p:nvSpPr>
        <p:spPr>
          <a:xfrm>
            <a:off x="73513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Rectangle 342"/>
          <p:cNvSpPr/>
          <p:nvPr/>
        </p:nvSpPr>
        <p:spPr>
          <a:xfrm>
            <a:off x="74793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76074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Rectangle 344"/>
          <p:cNvSpPr/>
          <p:nvPr/>
        </p:nvSpPr>
        <p:spPr>
          <a:xfrm>
            <a:off x="77355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78636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Rectangle 346"/>
          <p:cNvSpPr/>
          <p:nvPr/>
        </p:nvSpPr>
        <p:spPr>
          <a:xfrm>
            <a:off x="79916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81197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82478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83759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ectangle 350"/>
          <p:cNvSpPr/>
          <p:nvPr/>
        </p:nvSpPr>
        <p:spPr>
          <a:xfrm>
            <a:off x="850397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Rectangle 351"/>
          <p:cNvSpPr/>
          <p:nvPr/>
        </p:nvSpPr>
        <p:spPr>
          <a:xfrm>
            <a:off x="863205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Rectangle 352"/>
          <p:cNvSpPr/>
          <p:nvPr/>
        </p:nvSpPr>
        <p:spPr>
          <a:xfrm>
            <a:off x="8760125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Rectangle 353"/>
          <p:cNvSpPr/>
          <p:nvPr/>
        </p:nvSpPr>
        <p:spPr>
          <a:xfrm>
            <a:off x="8888200" y="11964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Rectangle 354"/>
          <p:cNvSpPr/>
          <p:nvPr/>
        </p:nvSpPr>
        <p:spPr>
          <a:xfrm>
            <a:off x="8888200" y="13351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Rectangle 355"/>
          <p:cNvSpPr/>
          <p:nvPr/>
        </p:nvSpPr>
        <p:spPr>
          <a:xfrm>
            <a:off x="177824" y="161581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Rectangle 356"/>
          <p:cNvSpPr/>
          <p:nvPr/>
        </p:nvSpPr>
        <p:spPr>
          <a:xfrm>
            <a:off x="1791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Rectangle 357"/>
          <p:cNvSpPr/>
          <p:nvPr/>
        </p:nvSpPr>
        <p:spPr>
          <a:xfrm>
            <a:off x="3071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Rectangle 358"/>
          <p:cNvSpPr/>
          <p:nvPr/>
        </p:nvSpPr>
        <p:spPr>
          <a:xfrm>
            <a:off x="4352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/>
          <p:cNvSpPr/>
          <p:nvPr/>
        </p:nvSpPr>
        <p:spPr>
          <a:xfrm>
            <a:off x="5633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Rectangle 360"/>
          <p:cNvSpPr/>
          <p:nvPr/>
        </p:nvSpPr>
        <p:spPr>
          <a:xfrm>
            <a:off x="6914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ectangle 361"/>
          <p:cNvSpPr/>
          <p:nvPr/>
        </p:nvSpPr>
        <p:spPr>
          <a:xfrm>
            <a:off x="819475" y="1473882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ectangle 362"/>
          <p:cNvSpPr/>
          <p:nvPr/>
        </p:nvSpPr>
        <p:spPr>
          <a:xfrm>
            <a:off x="9475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>
            <a:off x="1075625" y="1473882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Rectangle 364"/>
          <p:cNvSpPr/>
          <p:nvPr/>
        </p:nvSpPr>
        <p:spPr>
          <a:xfrm>
            <a:off x="12037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>
            <a:off x="13317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Rectangle 366"/>
          <p:cNvSpPr/>
          <p:nvPr/>
        </p:nvSpPr>
        <p:spPr>
          <a:xfrm>
            <a:off x="1459850" y="1473882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Rectangle 367"/>
          <p:cNvSpPr/>
          <p:nvPr/>
        </p:nvSpPr>
        <p:spPr>
          <a:xfrm>
            <a:off x="15879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Rectangle 368"/>
          <p:cNvSpPr/>
          <p:nvPr/>
        </p:nvSpPr>
        <p:spPr>
          <a:xfrm>
            <a:off x="17160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Rectangle 369"/>
          <p:cNvSpPr/>
          <p:nvPr/>
        </p:nvSpPr>
        <p:spPr>
          <a:xfrm>
            <a:off x="18440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19721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Rectangle 371"/>
          <p:cNvSpPr/>
          <p:nvPr/>
        </p:nvSpPr>
        <p:spPr>
          <a:xfrm>
            <a:off x="21002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ectangle 372"/>
          <p:cNvSpPr/>
          <p:nvPr/>
        </p:nvSpPr>
        <p:spPr>
          <a:xfrm>
            <a:off x="22283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ectangle 373"/>
          <p:cNvSpPr/>
          <p:nvPr/>
        </p:nvSpPr>
        <p:spPr>
          <a:xfrm>
            <a:off x="23563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ectangle 374"/>
          <p:cNvSpPr/>
          <p:nvPr/>
        </p:nvSpPr>
        <p:spPr>
          <a:xfrm>
            <a:off x="24844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ectangle 375"/>
          <p:cNvSpPr/>
          <p:nvPr/>
        </p:nvSpPr>
        <p:spPr>
          <a:xfrm>
            <a:off x="26125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27406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Rectangle 377"/>
          <p:cNvSpPr/>
          <p:nvPr/>
        </p:nvSpPr>
        <p:spPr>
          <a:xfrm>
            <a:off x="28686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ectangle 378"/>
          <p:cNvSpPr/>
          <p:nvPr/>
        </p:nvSpPr>
        <p:spPr>
          <a:xfrm>
            <a:off x="2996750" y="1473882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ectangle 379"/>
          <p:cNvSpPr/>
          <p:nvPr/>
        </p:nvSpPr>
        <p:spPr>
          <a:xfrm>
            <a:off x="3124825" y="1473882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Rectangle 380"/>
          <p:cNvSpPr/>
          <p:nvPr/>
        </p:nvSpPr>
        <p:spPr>
          <a:xfrm>
            <a:off x="3252900" y="1473882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Rectangle 381"/>
          <p:cNvSpPr/>
          <p:nvPr/>
        </p:nvSpPr>
        <p:spPr>
          <a:xfrm>
            <a:off x="3380975" y="1473882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Rectangle 382"/>
          <p:cNvSpPr/>
          <p:nvPr/>
        </p:nvSpPr>
        <p:spPr>
          <a:xfrm>
            <a:off x="3509050" y="1473882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Rectangle 383"/>
          <p:cNvSpPr/>
          <p:nvPr/>
        </p:nvSpPr>
        <p:spPr>
          <a:xfrm>
            <a:off x="36371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Rectangle 384"/>
          <p:cNvSpPr/>
          <p:nvPr/>
        </p:nvSpPr>
        <p:spPr>
          <a:xfrm>
            <a:off x="37652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ectangle 385"/>
          <p:cNvSpPr/>
          <p:nvPr/>
        </p:nvSpPr>
        <p:spPr>
          <a:xfrm>
            <a:off x="38932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ectangle 386"/>
          <p:cNvSpPr/>
          <p:nvPr/>
        </p:nvSpPr>
        <p:spPr>
          <a:xfrm>
            <a:off x="40213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Rectangle 387"/>
          <p:cNvSpPr/>
          <p:nvPr/>
        </p:nvSpPr>
        <p:spPr>
          <a:xfrm>
            <a:off x="41494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Rectangle 388"/>
          <p:cNvSpPr/>
          <p:nvPr/>
        </p:nvSpPr>
        <p:spPr>
          <a:xfrm>
            <a:off x="42775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Rectangle 389"/>
          <p:cNvSpPr/>
          <p:nvPr/>
        </p:nvSpPr>
        <p:spPr>
          <a:xfrm>
            <a:off x="44055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Rectangle 390"/>
          <p:cNvSpPr/>
          <p:nvPr/>
        </p:nvSpPr>
        <p:spPr>
          <a:xfrm>
            <a:off x="45336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Rectangle 391"/>
          <p:cNvSpPr/>
          <p:nvPr/>
        </p:nvSpPr>
        <p:spPr>
          <a:xfrm>
            <a:off x="46617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Rectangle 392"/>
          <p:cNvSpPr/>
          <p:nvPr/>
        </p:nvSpPr>
        <p:spPr>
          <a:xfrm>
            <a:off x="47898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Rectangle 393"/>
          <p:cNvSpPr/>
          <p:nvPr/>
        </p:nvSpPr>
        <p:spPr>
          <a:xfrm>
            <a:off x="49178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Rectangle 394"/>
          <p:cNvSpPr/>
          <p:nvPr/>
        </p:nvSpPr>
        <p:spPr>
          <a:xfrm>
            <a:off x="50459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Rectangle 395"/>
          <p:cNvSpPr/>
          <p:nvPr/>
        </p:nvSpPr>
        <p:spPr>
          <a:xfrm>
            <a:off x="51740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Rectangle 396"/>
          <p:cNvSpPr/>
          <p:nvPr/>
        </p:nvSpPr>
        <p:spPr>
          <a:xfrm>
            <a:off x="53021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54301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55582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56863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>
            <a:off x="58144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ectangle 401"/>
          <p:cNvSpPr/>
          <p:nvPr/>
        </p:nvSpPr>
        <p:spPr>
          <a:xfrm>
            <a:off x="59424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/>
        </p:nvSpPr>
        <p:spPr>
          <a:xfrm>
            <a:off x="60705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61986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Rectangle 404"/>
          <p:cNvSpPr/>
          <p:nvPr/>
        </p:nvSpPr>
        <p:spPr>
          <a:xfrm>
            <a:off x="63267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Rectangle 405"/>
          <p:cNvSpPr/>
          <p:nvPr/>
        </p:nvSpPr>
        <p:spPr>
          <a:xfrm>
            <a:off x="64547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Rectangle 406"/>
          <p:cNvSpPr/>
          <p:nvPr/>
        </p:nvSpPr>
        <p:spPr>
          <a:xfrm>
            <a:off x="65828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Rectangle 407"/>
          <p:cNvSpPr/>
          <p:nvPr/>
        </p:nvSpPr>
        <p:spPr>
          <a:xfrm>
            <a:off x="6710925" y="1473882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Rectangle 408"/>
          <p:cNvSpPr/>
          <p:nvPr/>
        </p:nvSpPr>
        <p:spPr>
          <a:xfrm>
            <a:off x="68390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Rectangle 409"/>
          <p:cNvSpPr/>
          <p:nvPr/>
        </p:nvSpPr>
        <p:spPr>
          <a:xfrm>
            <a:off x="69670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Rectangle 410"/>
          <p:cNvSpPr/>
          <p:nvPr/>
        </p:nvSpPr>
        <p:spPr>
          <a:xfrm>
            <a:off x="7095150" y="1473882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Rectangle 411"/>
          <p:cNvSpPr/>
          <p:nvPr/>
        </p:nvSpPr>
        <p:spPr>
          <a:xfrm>
            <a:off x="7223225" y="1473882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Rectangle 412"/>
          <p:cNvSpPr/>
          <p:nvPr/>
        </p:nvSpPr>
        <p:spPr>
          <a:xfrm>
            <a:off x="73513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Rectangle 413"/>
          <p:cNvSpPr/>
          <p:nvPr/>
        </p:nvSpPr>
        <p:spPr>
          <a:xfrm>
            <a:off x="74793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Rectangle 414"/>
          <p:cNvSpPr/>
          <p:nvPr/>
        </p:nvSpPr>
        <p:spPr>
          <a:xfrm>
            <a:off x="7607450" y="1473882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Rectangle 415"/>
          <p:cNvSpPr/>
          <p:nvPr/>
        </p:nvSpPr>
        <p:spPr>
          <a:xfrm>
            <a:off x="77355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Rectangle 416"/>
          <p:cNvSpPr/>
          <p:nvPr/>
        </p:nvSpPr>
        <p:spPr>
          <a:xfrm>
            <a:off x="78636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ectangle 417"/>
          <p:cNvSpPr/>
          <p:nvPr/>
        </p:nvSpPr>
        <p:spPr>
          <a:xfrm>
            <a:off x="79916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ectangle 418"/>
          <p:cNvSpPr/>
          <p:nvPr/>
        </p:nvSpPr>
        <p:spPr>
          <a:xfrm>
            <a:off x="81197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Rectangle 419"/>
          <p:cNvSpPr/>
          <p:nvPr/>
        </p:nvSpPr>
        <p:spPr>
          <a:xfrm>
            <a:off x="82478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Rectangle 420"/>
          <p:cNvSpPr/>
          <p:nvPr/>
        </p:nvSpPr>
        <p:spPr>
          <a:xfrm>
            <a:off x="83759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Rectangle 421"/>
          <p:cNvSpPr/>
          <p:nvPr/>
        </p:nvSpPr>
        <p:spPr>
          <a:xfrm>
            <a:off x="850397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Rectangle 422"/>
          <p:cNvSpPr/>
          <p:nvPr/>
        </p:nvSpPr>
        <p:spPr>
          <a:xfrm>
            <a:off x="863205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Rectangle 423"/>
          <p:cNvSpPr/>
          <p:nvPr/>
        </p:nvSpPr>
        <p:spPr>
          <a:xfrm>
            <a:off x="8760125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Rectangle 424"/>
          <p:cNvSpPr/>
          <p:nvPr/>
        </p:nvSpPr>
        <p:spPr>
          <a:xfrm>
            <a:off x="8888200" y="14738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Rectangle 425"/>
          <p:cNvSpPr/>
          <p:nvPr/>
        </p:nvSpPr>
        <p:spPr>
          <a:xfrm>
            <a:off x="1791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Rectangle 426"/>
          <p:cNvSpPr/>
          <p:nvPr/>
        </p:nvSpPr>
        <p:spPr>
          <a:xfrm>
            <a:off x="3071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Rectangle 427"/>
          <p:cNvSpPr/>
          <p:nvPr/>
        </p:nvSpPr>
        <p:spPr>
          <a:xfrm>
            <a:off x="4352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Rectangle 428"/>
          <p:cNvSpPr/>
          <p:nvPr/>
        </p:nvSpPr>
        <p:spPr>
          <a:xfrm>
            <a:off x="5633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Rectangle 429"/>
          <p:cNvSpPr/>
          <p:nvPr/>
        </p:nvSpPr>
        <p:spPr>
          <a:xfrm>
            <a:off x="691400" y="175455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Rectangle 430"/>
          <p:cNvSpPr/>
          <p:nvPr/>
        </p:nvSpPr>
        <p:spPr>
          <a:xfrm>
            <a:off x="8194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Rectangle 431"/>
          <p:cNvSpPr/>
          <p:nvPr/>
        </p:nvSpPr>
        <p:spPr>
          <a:xfrm>
            <a:off x="947550" y="175455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Rectangle 432"/>
          <p:cNvSpPr/>
          <p:nvPr/>
        </p:nvSpPr>
        <p:spPr>
          <a:xfrm>
            <a:off x="1075625" y="175455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/>
          <p:cNvSpPr/>
          <p:nvPr/>
        </p:nvSpPr>
        <p:spPr>
          <a:xfrm>
            <a:off x="12037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Rectangle 434"/>
          <p:cNvSpPr/>
          <p:nvPr/>
        </p:nvSpPr>
        <p:spPr>
          <a:xfrm>
            <a:off x="13317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Rectangle 435"/>
          <p:cNvSpPr/>
          <p:nvPr/>
        </p:nvSpPr>
        <p:spPr>
          <a:xfrm>
            <a:off x="1459850" y="175455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Rectangle 436"/>
          <p:cNvSpPr/>
          <p:nvPr/>
        </p:nvSpPr>
        <p:spPr>
          <a:xfrm>
            <a:off x="15879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Rectangle 437"/>
          <p:cNvSpPr/>
          <p:nvPr/>
        </p:nvSpPr>
        <p:spPr>
          <a:xfrm>
            <a:off x="17160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Rectangle 438"/>
          <p:cNvSpPr/>
          <p:nvPr/>
        </p:nvSpPr>
        <p:spPr>
          <a:xfrm>
            <a:off x="18440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Rectangle 439"/>
          <p:cNvSpPr/>
          <p:nvPr/>
        </p:nvSpPr>
        <p:spPr>
          <a:xfrm>
            <a:off x="19721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Rectangle 440"/>
          <p:cNvSpPr/>
          <p:nvPr/>
        </p:nvSpPr>
        <p:spPr>
          <a:xfrm>
            <a:off x="21002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Rectangle 441"/>
          <p:cNvSpPr/>
          <p:nvPr/>
        </p:nvSpPr>
        <p:spPr>
          <a:xfrm>
            <a:off x="22283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Rectangle 442"/>
          <p:cNvSpPr/>
          <p:nvPr/>
        </p:nvSpPr>
        <p:spPr>
          <a:xfrm>
            <a:off x="23563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Rectangle 443"/>
          <p:cNvSpPr/>
          <p:nvPr/>
        </p:nvSpPr>
        <p:spPr>
          <a:xfrm>
            <a:off x="24844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Rectangle 444"/>
          <p:cNvSpPr/>
          <p:nvPr/>
        </p:nvSpPr>
        <p:spPr>
          <a:xfrm>
            <a:off x="26125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Rectangle 445"/>
          <p:cNvSpPr/>
          <p:nvPr/>
        </p:nvSpPr>
        <p:spPr>
          <a:xfrm>
            <a:off x="27406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Rectangle 446"/>
          <p:cNvSpPr/>
          <p:nvPr/>
        </p:nvSpPr>
        <p:spPr>
          <a:xfrm>
            <a:off x="28686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Rectangle 447"/>
          <p:cNvSpPr/>
          <p:nvPr/>
        </p:nvSpPr>
        <p:spPr>
          <a:xfrm>
            <a:off x="29967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Rectangle 448"/>
          <p:cNvSpPr/>
          <p:nvPr/>
        </p:nvSpPr>
        <p:spPr>
          <a:xfrm>
            <a:off x="31248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Rectangle 449"/>
          <p:cNvSpPr/>
          <p:nvPr/>
        </p:nvSpPr>
        <p:spPr>
          <a:xfrm>
            <a:off x="32529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Rectangle 450"/>
          <p:cNvSpPr/>
          <p:nvPr/>
        </p:nvSpPr>
        <p:spPr>
          <a:xfrm>
            <a:off x="33809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Rectangle 451"/>
          <p:cNvSpPr/>
          <p:nvPr/>
        </p:nvSpPr>
        <p:spPr>
          <a:xfrm>
            <a:off x="35090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Rectangle 452"/>
          <p:cNvSpPr/>
          <p:nvPr/>
        </p:nvSpPr>
        <p:spPr>
          <a:xfrm>
            <a:off x="36371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 453"/>
          <p:cNvSpPr/>
          <p:nvPr/>
        </p:nvSpPr>
        <p:spPr>
          <a:xfrm>
            <a:off x="37652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Rectangle 454"/>
          <p:cNvSpPr/>
          <p:nvPr/>
        </p:nvSpPr>
        <p:spPr>
          <a:xfrm>
            <a:off x="38932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 455"/>
          <p:cNvSpPr/>
          <p:nvPr/>
        </p:nvSpPr>
        <p:spPr>
          <a:xfrm>
            <a:off x="40213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 456"/>
          <p:cNvSpPr/>
          <p:nvPr/>
        </p:nvSpPr>
        <p:spPr>
          <a:xfrm>
            <a:off x="41494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Rectangle 457"/>
          <p:cNvSpPr/>
          <p:nvPr/>
        </p:nvSpPr>
        <p:spPr>
          <a:xfrm>
            <a:off x="42775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Rectangle 458"/>
          <p:cNvSpPr/>
          <p:nvPr/>
        </p:nvSpPr>
        <p:spPr>
          <a:xfrm>
            <a:off x="44055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Rectangle 459"/>
          <p:cNvSpPr/>
          <p:nvPr/>
        </p:nvSpPr>
        <p:spPr>
          <a:xfrm>
            <a:off x="45336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Rectangle 460"/>
          <p:cNvSpPr/>
          <p:nvPr/>
        </p:nvSpPr>
        <p:spPr>
          <a:xfrm>
            <a:off x="46617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Rectangle 461"/>
          <p:cNvSpPr/>
          <p:nvPr/>
        </p:nvSpPr>
        <p:spPr>
          <a:xfrm>
            <a:off x="47898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Rectangle 462"/>
          <p:cNvSpPr/>
          <p:nvPr/>
        </p:nvSpPr>
        <p:spPr>
          <a:xfrm>
            <a:off x="49178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Rectangle 463"/>
          <p:cNvSpPr/>
          <p:nvPr/>
        </p:nvSpPr>
        <p:spPr>
          <a:xfrm>
            <a:off x="50459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Rectangle 464"/>
          <p:cNvSpPr/>
          <p:nvPr/>
        </p:nvSpPr>
        <p:spPr>
          <a:xfrm>
            <a:off x="51740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Rectangle 465"/>
          <p:cNvSpPr/>
          <p:nvPr/>
        </p:nvSpPr>
        <p:spPr>
          <a:xfrm>
            <a:off x="5302100" y="1754553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Rectangle 466"/>
          <p:cNvSpPr/>
          <p:nvPr/>
        </p:nvSpPr>
        <p:spPr>
          <a:xfrm>
            <a:off x="5430175" y="1754553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Rectangle 467"/>
          <p:cNvSpPr/>
          <p:nvPr/>
        </p:nvSpPr>
        <p:spPr>
          <a:xfrm>
            <a:off x="5558250" y="1754553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Rectangle 468"/>
          <p:cNvSpPr/>
          <p:nvPr/>
        </p:nvSpPr>
        <p:spPr>
          <a:xfrm>
            <a:off x="56863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Rectangle 469"/>
          <p:cNvSpPr/>
          <p:nvPr/>
        </p:nvSpPr>
        <p:spPr>
          <a:xfrm>
            <a:off x="58144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Rectangle 470"/>
          <p:cNvSpPr/>
          <p:nvPr/>
        </p:nvSpPr>
        <p:spPr>
          <a:xfrm>
            <a:off x="59424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Rectangle 471"/>
          <p:cNvSpPr/>
          <p:nvPr/>
        </p:nvSpPr>
        <p:spPr>
          <a:xfrm>
            <a:off x="60705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Rectangle 472"/>
          <p:cNvSpPr/>
          <p:nvPr/>
        </p:nvSpPr>
        <p:spPr>
          <a:xfrm>
            <a:off x="61986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Rectangle 473"/>
          <p:cNvSpPr/>
          <p:nvPr/>
        </p:nvSpPr>
        <p:spPr>
          <a:xfrm>
            <a:off x="63267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Rectangle 474"/>
          <p:cNvSpPr/>
          <p:nvPr/>
        </p:nvSpPr>
        <p:spPr>
          <a:xfrm>
            <a:off x="64547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Rectangle 475"/>
          <p:cNvSpPr/>
          <p:nvPr/>
        </p:nvSpPr>
        <p:spPr>
          <a:xfrm>
            <a:off x="65828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Rectangle 476"/>
          <p:cNvSpPr/>
          <p:nvPr/>
        </p:nvSpPr>
        <p:spPr>
          <a:xfrm>
            <a:off x="67109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Rectangle 477"/>
          <p:cNvSpPr/>
          <p:nvPr/>
        </p:nvSpPr>
        <p:spPr>
          <a:xfrm>
            <a:off x="68390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Rectangle 478"/>
          <p:cNvSpPr/>
          <p:nvPr/>
        </p:nvSpPr>
        <p:spPr>
          <a:xfrm>
            <a:off x="69670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Rectangle 479"/>
          <p:cNvSpPr/>
          <p:nvPr/>
        </p:nvSpPr>
        <p:spPr>
          <a:xfrm>
            <a:off x="70951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Rectangle 480"/>
          <p:cNvSpPr/>
          <p:nvPr/>
        </p:nvSpPr>
        <p:spPr>
          <a:xfrm>
            <a:off x="72232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Rectangle 481"/>
          <p:cNvSpPr/>
          <p:nvPr/>
        </p:nvSpPr>
        <p:spPr>
          <a:xfrm>
            <a:off x="73513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Rectangle 482"/>
          <p:cNvSpPr/>
          <p:nvPr/>
        </p:nvSpPr>
        <p:spPr>
          <a:xfrm>
            <a:off x="74793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Rectangle 483"/>
          <p:cNvSpPr/>
          <p:nvPr/>
        </p:nvSpPr>
        <p:spPr>
          <a:xfrm>
            <a:off x="76074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Rectangle 484"/>
          <p:cNvSpPr/>
          <p:nvPr/>
        </p:nvSpPr>
        <p:spPr>
          <a:xfrm>
            <a:off x="77355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Rectangle 485"/>
          <p:cNvSpPr/>
          <p:nvPr/>
        </p:nvSpPr>
        <p:spPr>
          <a:xfrm>
            <a:off x="78636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Rectangle 486"/>
          <p:cNvSpPr/>
          <p:nvPr/>
        </p:nvSpPr>
        <p:spPr>
          <a:xfrm>
            <a:off x="79916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Rectangle 487"/>
          <p:cNvSpPr/>
          <p:nvPr/>
        </p:nvSpPr>
        <p:spPr>
          <a:xfrm>
            <a:off x="81197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Rectangle 488"/>
          <p:cNvSpPr/>
          <p:nvPr/>
        </p:nvSpPr>
        <p:spPr>
          <a:xfrm>
            <a:off x="82478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Rectangle 489"/>
          <p:cNvSpPr/>
          <p:nvPr/>
        </p:nvSpPr>
        <p:spPr>
          <a:xfrm>
            <a:off x="83759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Rectangle 490"/>
          <p:cNvSpPr/>
          <p:nvPr/>
        </p:nvSpPr>
        <p:spPr>
          <a:xfrm>
            <a:off x="850397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Rectangle 491"/>
          <p:cNvSpPr/>
          <p:nvPr/>
        </p:nvSpPr>
        <p:spPr>
          <a:xfrm>
            <a:off x="863205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Rectangle 492"/>
          <p:cNvSpPr/>
          <p:nvPr/>
        </p:nvSpPr>
        <p:spPr>
          <a:xfrm>
            <a:off x="8760125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Rectangle 493"/>
          <p:cNvSpPr/>
          <p:nvPr/>
        </p:nvSpPr>
        <p:spPr>
          <a:xfrm>
            <a:off x="8888200" y="17545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Rectangle 494"/>
          <p:cNvSpPr/>
          <p:nvPr/>
        </p:nvSpPr>
        <p:spPr>
          <a:xfrm>
            <a:off x="8888200" y="18932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Rectangle 495"/>
          <p:cNvSpPr/>
          <p:nvPr/>
        </p:nvSpPr>
        <p:spPr>
          <a:xfrm>
            <a:off x="177824" y="217395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Rectangle 496"/>
          <p:cNvSpPr/>
          <p:nvPr/>
        </p:nvSpPr>
        <p:spPr>
          <a:xfrm>
            <a:off x="1791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Rectangle 497"/>
          <p:cNvSpPr/>
          <p:nvPr/>
        </p:nvSpPr>
        <p:spPr>
          <a:xfrm>
            <a:off x="3071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Rectangle 498"/>
          <p:cNvSpPr/>
          <p:nvPr/>
        </p:nvSpPr>
        <p:spPr>
          <a:xfrm>
            <a:off x="4352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Rectangle 499"/>
          <p:cNvSpPr/>
          <p:nvPr/>
        </p:nvSpPr>
        <p:spPr>
          <a:xfrm>
            <a:off x="5633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Rectangle 500"/>
          <p:cNvSpPr/>
          <p:nvPr/>
        </p:nvSpPr>
        <p:spPr>
          <a:xfrm>
            <a:off x="6914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Rectangle 501"/>
          <p:cNvSpPr/>
          <p:nvPr/>
        </p:nvSpPr>
        <p:spPr>
          <a:xfrm>
            <a:off x="8194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Rectangle 502"/>
          <p:cNvSpPr/>
          <p:nvPr/>
        </p:nvSpPr>
        <p:spPr>
          <a:xfrm>
            <a:off x="9475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Rectangle 503"/>
          <p:cNvSpPr/>
          <p:nvPr/>
        </p:nvSpPr>
        <p:spPr>
          <a:xfrm>
            <a:off x="10756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Rectangle 504"/>
          <p:cNvSpPr/>
          <p:nvPr/>
        </p:nvSpPr>
        <p:spPr>
          <a:xfrm>
            <a:off x="12037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Rectangle 505"/>
          <p:cNvSpPr/>
          <p:nvPr/>
        </p:nvSpPr>
        <p:spPr>
          <a:xfrm>
            <a:off x="13317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Rectangle 506"/>
          <p:cNvSpPr/>
          <p:nvPr/>
        </p:nvSpPr>
        <p:spPr>
          <a:xfrm>
            <a:off x="14598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Rectangle 507"/>
          <p:cNvSpPr/>
          <p:nvPr/>
        </p:nvSpPr>
        <p:spPr>
          <a:xfrm>
            <a:off x="15879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Rectangle 508"/>
          <p:cNvSpPr/>
          <p:nvPr/>
        </p:nvSpPr>
        <p:spPr>
          <a:xfrm>
            <a:off x="17160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Rectangle 509"/>
          <p:cNvSpPr/>
          <p:nvPr/>
        </p:nvSpPr>
        <p:spPr>
          <a:xfrm>
            <a:off x="18440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Rectangle 510"/>
          <p:cNvSpPr/>
          <p:nvPr/>
        </p:nvSpPr>
        <p:spPr>
          <a:xfrm>
            <a:off x="19721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Rectangle 511"/>
          <p:cNvSpPr/>
          <p:nvPr/>
        </p:nvSpPr>
        <p:spPr>
          <a:xfrm>
            <a:off x="21002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Rectangle 512"/>
          <p:cNvSpPr/>
          <p:nvPr/>
        </p:nvSpPr>
        <p:spPr>
          <a:xfrm>
            <a:off x="2228300" y="2032021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Rectangle 513"/>
          <p:cNvSpPr/>
          <p:nvPr/>
        </p:nvSpPr>
        <p:spPr>
          <a:xfrm>
            <a:off x="23563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Rectangle 514"/>
          <p:cNvSpPr/>
          <p:nvPr/>
        </p:nvSpPr>
        <p:spPr>
          <a:xfrm>
            <a:off x="24844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Rectangle 515"/>
          <p:cNvSpPr/>
          <p:nvPr/>
        </p:nvSpPr>
        <p:spPr>
          <a:xfrm>
            <a:off x="26125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Rectangle 516"/>
          <p:cNvSpPr/>
          <p:nvPr/>
        </p:nvSpPr>
        <p:spPr>
          <a:xfrm>
            <a:off x="27406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Rectangle 517"/>
          <p:cNvSpPr/>
          <p:nvPr/>
        </p:nvSpPr>
        <p:spPr>
          <a:xfrm>
            <a:off x="28686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Rectangle 518"/>
          <p:cNvSpPr/>
          <p:nvPr/>
        </p:nvSpPr>
        <p:spPr>
          <a:xfrm>
            <a:off x="29967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Rectangle 519"/>
          <p:cNvSpPr/>
          <p:nvPr/>
        </p:nvSpPr>
        <p:spPr>
          <a:xfrm>
            <a:off x="31248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Rectangle 520"/>
          <p:cNvSpPr/>
          <p:nvPr/>
        </p:nvSpPr>
        <p:spPr>
          <a:xfrm>
            <a:off x="32529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Rectangle 521"/>
          <p:cNvSpPr/>
          <p:nvPr/>
        </p:nvSpPr>
        <p:spPr>
          <a:xfrm>
            <a:off x="33809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Rectangle 522"/>
          <p:cNvSpPr/>
          <p:nvPr/>
        </p:nvSpPr>
        <p:spPr>
          <a:xfrm>
            <a:off x="35090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Rectangle 523"/>
          <p:cNvSpPr/>
          <p:nvPr/>
        </p:nvSpPr>
        <p:spPr>
          <a:xfrm>
            <a:off x="36371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Rectangle 524"/>
          <p:cNvSpPr/>
          <p:nvPr/>
        </p:nvSpPr>
        <p:spPr>
          <a:xfrm>
            <a:off x="37652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Rectangle 525"/>
          <p:cNvSpPr/>
          <p:nvPr/>
        </p:nvSpPr>
        <p:spPr>
          <a:xfrm>
            <a:off x="38932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Rectangle 526"/>
          <p:cNvSpPr/>
          <p:nvPr/>
        </p:nvSpPr>
        <p:spPr>
          <a:xfrm>
            <a:off x="40213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Rectangle 527"/>
          <p:cNvSpPr/>
          <p:nvPr/>
        </p:nvSpPr>
        <p:spPr>
          <a:xfrm>
            <a:off x="41494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Rectangle 528"/>
          <p:cNvSpPr/>
          <p:nvPr/>
        </p:nvSpPr>
        <p:spPr>
          <a:xfrm>
            <a:off x="4277500" y="2032021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Rectangle 529"/>
          <p:cNvSpPr/>
          <p:nvPr/>
        </p:nvSpPr>
        <p:spPr>
          <a:xfrm>
            <a:off x="44055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Rectangle 530"/>
          <p:cNvSpPr/>
          <p:nvPr/>
        </p:nvSpPr>
        <p:spPr>
          <a:xfrm>
            <a:off x="45336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Rectangle 531"/>
          <p:cNvSpPr/>
          <p:nvPr/>
        </p:nvSpPr>
        <p:spPr>
          <a:xfrm>
            <a:off x="4661725" y="2032021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Rectangle 532"/>
          <p:cNvSpPr/>
          <p:nvPr/>
        </p:nvSpPr>
        <p:spPr>
          <a:xfrm>
            <a:off x="4789800" y="2032021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Rectangle 533"/>
          <p:cNvSpPr/>
          <p:nvPr/>
        </p:nvSpPr>
        <p:spPr>
          <a:xfrm>
            <a:off x="49178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Rectangle 534"/>
          <p:cNvSpPr/>
          <p:nvPr/>
        </p:nvSpPr>
        <p:spPr>
          <a:xfrm>
            <a:off x="50459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Rectangle 535"/>
          <p:cNvSpPr/>
          <p:nvPr/>
        </p:nvSpPr>
        <p:spPr>
          <a:xfrm>
            <a:off x="5174025" y="2032021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Rectangle 536"/>
          <p:cNvSpPr/>
          <p:nvPr/>
        </p:nvSpPr>
        <p:spPr>
          <a:xfrm>
            <a:off x="53021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Rectangle 537"/>
          <p:cNvSpPr/>
          <p:nvPr/>
        </p:nvSpPr>
        <p:spPr>
          <a:xfrm>
            <a:off x="54301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Rectangle 538"/>
          <p:cNvSpPr/>
          <p:nvPr/>
        </p:nvSpPr>
        <p:spPr>
          <a:xfrm>
            <a:off x="55582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Rectangle 539"/>
          <p:cNvSpPr/>
          <p:nvPr/>
        </p:nvSpPr>
        <p:spPr>
          <a:xfrm>
            <a:off x="56863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Rectangle 540"/>
          <p:cNvSpPr/>
          <p:nvPr/>
        </p:nvSpPr>
        <p:spPr>
          <a:xfrm>
            <a:off x="58144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Rectangle 541"/>
          <p:cNvSpPr/>
          <p:nvPr/>
        </p:nvSpPr>
        <p:spPr>
          <a:xfrm>
            <a:off x="59424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Rectangle 542"/>
          <p:cNvSpPr/>
          <p:nvPr/>
        </p:nvSpPr>
        <p:spPr>
          <a:xfrm>
            <a:off x="60705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Rectangle 543"/>
          <p:cNvSpPr/>
          <p:nvPr/>
        </p:nvSpPr>
        <p:spPr>
          <a:xfrm>
            <a:off x="61986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Rectangle 544"/>
          <p:cNvSpPr/>
          <p:nvPr/>
        </p:nvSpPr>
        <p:spPr>
          <a:xfrm>
            <a:off x="63267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Rectangle 545"/>
          <p:cNvSpPr/>
          <p:nvPr/>
        </p:nvSpPr>
        <p:spPr>
          <a:xfrm>
            <a:off x="64547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Rectangle 546"/>
          <p:cNvSpPr/>
          <p:nvPr/>
        </p:nvSpPr>
        <p:spPr>
          <a:xfrm>
            <a:off x="65828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Rectangle 547"/>
          <p:cNvSpPr/>
          <p:nvPr/>
        </p:nvSpPr>
        <p:spPr>
          <a:xfrm>
            <a:off x="67109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Rectangle 548"/>
          <p:cNvSpPr/>
          <p:nvPr/>
        </p:nvSpPr>
        <p:spPr>
          <a:xfrm>
            <a:off x="68390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Rectangle 549"/>
          <p:cNvSpPr/>
          <p:nvPr/>
        </p:nvSpPr>
        <p:spPr>
          <a:xfrm>
            <a:off x="69670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Rectangle 550"/>
          <p:cNvSpPr/>
          <p:nvPr/>
        </p:nvSpPr>
        <p:spPr>
          <a:xfrm>
            <a:off x="70951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Rectangle 551"/>
          <p:cNvSpPr/>
          <p:nvPr/>
        </p:nvSpPr>
        <p:spPr>
          <a:xfrm>
            <a:off x="72232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Rectangle 552"/>
          <p:cNvSpPr/>
          <p:nvPr/>
        </p:nvSpPr>
        <p:spPr>
          <a:xfrm>
            <a:off x="73513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Rectangle 553"/>
          <p:cNvSpPr/>
          <p:nvPr/>
        </p:nvSpPr>
        <p:spPr>
          <a:xfrm>
            <a:off x="7479375" y="2032021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Rectangle 554"/>
          <p:cNvSpPr/>
          <p:nvPr/>
        </p:nvSpPr>
        <p:spPr>
          <a:xfrm>
            <a:off x="76074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Rectangle 555"/>
          <p:cNvSpPr/>
          <p:nvPr/>
        </p:nvSpPr>
        <p:spPr>
          <a:xfrm>
            <a:off x="77355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Rectangle 556"/>
          <p:cNvSpPr/>
          <p:nvPr/>
        </p:nvSpPr>
        <p:spPr>
          <a:xfrm>
            <a:off x="78636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Rectangle 557"/>
          <p:cNvSpPr/>
          <p:nvPr/>
        </p:nvSpPr>
        <p:spPr>
          <a:xfrm>
            <a:off x="79916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Rectangle 558"/>
          <p:cNvSpPr/>
          <p:nvPr/>
        </p:nvSpPr>
        <p:spPr>
          <a:xfrm>
            <a:off x="81197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Rectangle 559"/>
          <p:cNvSpPr/>
          <p:nvPr/>
        </p:nvSpPr>
        <p:spPr>
          <a:xfrm>
            <a:off x="82478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Rectangle 560"/>
          <p:cNvSpPr/>
          <p:nvPr/>
        </p:nvSpPr>
        <p:spPr>
          <a:xfrm>
            <a:off x="83759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Rectangle 561"/>
          <p:cNvSpPr/>
          <p:nvPr/>
        </p:nvSpPr>
        <p:spPr>
          <a:xfrm>
            <a:off x="850397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Rectangle 562"/>
          <p:cNvSpPr/>
          <p:nvPr/>
        </p:nvSpPr>
        <p:spPr>
          <a:xfrm>
            <a:off x="863205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Rectangle 563"/>
          <p:cNvSpPr/>
          <p:nvPr/>
        </p:nvSpPr>
        <p:spPr>
          <a:xfrm>
            <a:off x="8760125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Rectangle 564"/>
          <p:cNvSpPr/>
          <p:nvPr/>
        </p:nvSpPr>
        <p:spPr>
          <a:xfrm>
            <a:off x="8888200" y="20320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Rectangle 565"/>
          <p:cNvSpPr/>
          <p:nvPr/>
        </p:nvSpPr>
        <p:spPr>
          <a:xfrm>
            <a:off x="1791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Rectangle 566"/>
          <p:cNvSpPr/>
          <p:nvPr/>
        </p:nvSpPr>
        <p:spPr>
          <a:xfrm>
            <a:off x="3071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Rectangle 567"/>
          <p:cNvSpPr/>
          <p:nvPr/>
        </p:nvSpPr>
        <p:spPr>
          <a:xfrm>
            <a:off x="4352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Rectangle 568"/>
          <p:cNvSpPr/>
          <p:nvPr/>
        </p:nvSpPr>
        <p:spPr>
          <a:xfrm>
            <a:off x="563325" y="2312692"/>
            <a:ext cx="128075" cy="1387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Rectangle 569"/>
          <p:cNvSpPr/>
          <p:nvPr/>
        </p:nvSpPr>
        <p:spPr>
          <a:xfrm>
            <a:off x="6914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Rectangle 570"/>
          <p:cNvSpPr/>
          <p:nvPr/>
        </p:nvSpPr>
        <p:spPr>
          <a:xfrm>
            <a:off x="819475" y="2312692"/>
            <a:ext cx="128075" cy="1387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Rectangle 571"/>
          <p:cNvSpPr/>
          <p:nvPr/>
        </p:nvSpPr>
        <p:spPr>
          <a:xfrm>
            <a:off x="9475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Rectangle 572"/>
          <p:cNvSpPr/>
          <p:nvPr/>
        </p:nvSpPr>
        <p:spPr>
          <a:xfrm>
            <a:off x="1075625" y="2312692"/>
            <a:ext cx="128075" cy="1387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Rectangle 573"/>
          <p:cNvSpPr/>
          <p:nvPr/>
        </p:nvSpPr>
        <p:spPr>
          <a:xfrm>
            <a:off x="1203700" y="2312692"/>
            <a:ext cx="128075" cy="1387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Rectangle 574"/>
          <p:cNvSpPr/>
          <p:nvPr/>
        </p:nvSpPr>
        <p:spPr>
          <a:xfrm>
            <a:off x="13317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Rectangle 575"/>
          <p:cNvSpPr/>
          <p:nvPr/>
        </p:nvSpPr>
        <p:spPr>
          <a:xfrm>
            <a:off x="14598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Rectangle 576"/>
          <p:cNvSpPr/>
          <p:nvPr/>
        </p:nvSpPr>
        <p:spPr>
          <a:xfrm>
            <a:off x="15879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Rectangle 577"/>
          <p:cNvSpPr/>
          <p:nvPr/>
        </p:nvSpPr>
        <p:spPr>
          <a:xfrm>
            <a:off x="17160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Rectangle 578"/>
          <p:cNvSpPr/>
          <p:nvPr/>
        </p:nvSpPr>
        <p:spPr>
          <a:xfrm>
            <a:off x="18440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Rectangle 579"/>
          <p:cNvSpPr/>
          <p:nvPr/>
        </p:nvSpPr>
        <p:spPr>
          <a:xfrm>
            <a:off x="19721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Rectangle 580"/>
          <p:cNvSpPr/>
          <p:nvPr/>
        </p:nvSpPr>
        <p:spPr>
          <a:xfrm>
            <a:off x="21002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Rectangle 581"/>
          <p:cNvSpPr/>
          <p:nvPr/>
        </p:nvSpPr>
        <p:spPr>
          <a:xfrm>
            <a:off x="22283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Rectangle 582"/>
          <p:cNvSpPr/>
          <p:nvPr/>
        </p:nvSpPr>
        <p:spPr>
          <a:xfrm>
            <a:off x="23563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Rectangle 583"/>
          <p:cNvSpPr/>
          <p:nvPr/>
        </p:nvSpPr>
        <p:spPr>
          <a:xfrm>
            <a:off x="24844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Rectangle 584"/>
          <p:cNvSpPr/>
          <p:nvPr/>
        </p:nvSpPr>
        <p:spPr>
          <a:xfrm>
            <a:off x="26125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Rectangle 585"/>
          <p:cNvSpPr/>
          <p:nvPr/>
        </p:nvSpPr>
        <p:spPr>
          <a:xfrm>
            <a:off x="27406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Rectangle 586"/>
          <p:cNvSpPr/>
          <p:nvPr/>
        </p:nvSpPr>
        <p:spPr>
          <a:xfrm>
            <a:off x="28686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Rectangle 587"/>
          <p:cNvSpPr/>
          <p:nvPr/>
        </p:nvSpPr>
        <p:spPr>
          <a:xfrm>
            <a:off x="29967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Rectangle 588"/>
          <p:cNvSpPr/>
          <p:nvPr/>
        </p:nvSpPr>
        <p:spPr>
          <a:xfrm>
            <a:off x="31248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Rectangle 589"/>
          <p:cNvSpPr/>
          <p:nvPr/>
        </p:nvSpPr>
        <p:spPr>
          <a:xfrm>
            <a:off x="32529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Rectangle 590"/>
          <p:cNvSpPr/>
          <p:nvPr/>
        </p:nvSpPr>
        <p:spPr>
          <a:xfrm>
            <a:off x="33809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Rectangle 591"/>
          <p:cNvSpPr/>
          <p:nvPr/>
        </p:nvSpPr>
        <p:spPr>
          <a:xfrm>
            <a:off x="35090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Rectangle 592"/>
          <p:cNvSpPr/>
          <p:nvPr/>
        </p:nvSpPr>
        <p:spPr>
          <a:xfrm>
            <a:off x="36371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Rectangle 593"/>
          <p:cNvSpPr/>
          <p:nvPr/>
        </p:nvSpPr>
        <p:spPr>
          <a:xfrm>
            <a:off x="37652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Rectangle 594"/>
          <p:cNvSpPr/>
          <p:nvPr/>
        </p:nvSpPr>
        <p:spPr>
          <a:xfrm>
            <a:off x="38932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Rectangle 595"/>
          <p:cNvSpPr/>
          <p:nvPr/>
        </p:nvSpPr>
        <p:spPr>
          <a:xfrm>
            <a:off x="40213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Rectangle 596"/>
          <p:cNvSpPr/>
          <p:nvPr/>
        </p:nvSpPr>
        <p:spPr>
          <a:xfrm>
            <a:off x="41494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Rectangle 597"/>
          <p:cNvSpPr/>
          <p:nvPr/>
        </p:nvSpPr>
        <p:spPr>
          <a:xfrm>
            <a:off x="42775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Rectangle 598"/>
          <p:cNvSpPr/>
          <p:nvPr/>
        </p:nvSpPr>
        <p:spPr>
          <a:xfrm>
            <a:off x="44055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Rectangle 599"/>
          <p:cNvSpPr/>
          <p:nvPr/>
        </p:nvSpPr>
        <p:spPr>
          <a:xfrm>
            <a:off x="45336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Rectangle 600"/>
          <p:cNvSpPr/>
          <p:nvPr/>
        </p:nvSpPr>
        <p:spPr>
          <a:xfrm>
            <a:off x="46617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Rectangle 601"/>
          <p:cNvSpPr/>
          <p:nvPr/>
        </p:nvSpPr>
        <p:spPr>
          <a:xfrm>
            <a:off x="47898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Rectangle 602"/>
          <p:cNvSpPr/>
          <p:nvPr/>
        </p:nvSpPr>
        <p:spPr>
          <a:xfrm>
            <a:off x="49178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Rectangle 603"/>
          <p:cNvSpPr/>
          <p:nvPr/>
        </p:nvSpPr>
        <p:spPr>
          <a:xfrm>
            <a:off x="50459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Rectangle 604"/>
          <p:cNvSpPr/>
          <p:nvPr/>
        </p:nvSpPr>
        <p:spPr>
          <a:xfrm>
            <a:off x="51740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Rectangle 605"/>
          <p:cNvSpPr/>
          <p:nvPr/>
        </p:nvSpPr>
        <p:spPr>
          <a:xfrm>
            <a:off x="53021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Rectangle 606"/>
          <p:cNvSpPr/>
          <p:nvPr/>
        </p:nvSpPr>
        <p:spPr>
          <a:xfrm>
            <a:off x="54301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Rectangle 607"/>
          <p:cNvSpPr/>
          <p:nvPr/>
        </p:nvSpPr>
        <p:spPr>
          <a:xfrm>
            <a:off x="55582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Rectangle 608"/>
          <p:cNvSpPr/>
          <p:nvPr/>
        </p:nvSpPr>
        <p:spPr>
          <a:xfrm>
            <a:off x="56863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Rectangle 609"/>
          <p:cNvSpPr/>
          <p:nvPr/>
        </p:nvSpPr>
        <p:spPr>
          <a:xfrm>
            <a:off x="58144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Rectangle 610"/>
          <p:cNvSpPr/>
          <p:nvPr/>
        </p:nvSpPr>
        <p:spPr>
          <a:xfrm>
            <a:off x="59424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Rectangle 611"/>
          <p:cNvSpPr/>
          <p:nvPr/>
        </p:nvSpPr>
        <p:spPr>
          <a:xfrm>
            <a:off x="60705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Rectangle 612"/>
          <p:cNvSpPr/>
          <p:nvPr/>
        </p:nvSpPr>
        <p:spPr>
          <a:xfrm>
            <a:off x="61986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Rectangle 613"/>
          <p:cNvSpPr/>
          <p:nvPr/>
        </p:nvSpPr>
        <p:spPr>
          <a:xfrm>
            <a:off x="63267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Rectangle 614"/>
          <p:cNvSpPr/>
          <p:nvPr/>
        </p:nvSpPr>
        <p:spPr>
          <a:xfrm>
            <a:off x="64547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Rectangle 615"/>
          <p:cNvSpPr/>
          <p:nvPr/>
        </p:nvSpPr>
        <p:spPr>
          <a:xfrm>
            <a:off x="65828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Rectangle 616"/>
          <p:cNvSpPr/>
          <p:nvPr/>
        </p:nvSpPr>
        <p:spPr>
          <a:xfrm>
            <a:off x="67109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Rectangle 617"/>
          <p:cNvSpPr/>
          <p:nvPr/>
        </p:nvSpPr>
        <p:spPr>
          <a:xfrm>
            <a:off x="68390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Rectangle 618"/>
          <p:cNvSpPr/>
          <p:nvPr/>
        </p:nvSpPr>
        <p:spPr>
          <a:xfrm>
            <a:off x="6967075" y="2312692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Rectangle 619"/>
          <p:cNvSpPr/>
          <p:nvPr/>
        </p:nvSpPr>
        <p:spPr>
          <a:xfrm>
            <a:off x="7095150" y="2312692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Rectangle 620"/>
          <p:cNvSpPr/>
          <p:nvPr/>
        </p:nvSpPr>
        <p:spPr>
          <a:xfrm>
            <a:off x="72232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Rectangle 621"/>
          <p:cNvSpPr/>
          <p:nvPr/>
        </p:nvSpPr>
        <p:spPr>
          <a:xfrm>
            <a:off x="73513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Rectangle 622"/>
          <p:cNvSpPr/>
          <p:nvPr/>
        </p:nvSpPr>
        <p:spPr>
          <a:xfrm>
            <a:off x="74793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Rectangle 623"/>
          <p:cNvSpPr/>
          <p:nvPr/>
        </p:nvSpPr>
        <p:spPr>
          <a:xfrm>
            <a:off x="76074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Rectangle 624"/>
          <p:cNvSpPr/>
          <p:nvPr/>
        </p:nvSpPr>
        <p:spPr>
          <a:xfrm>
            <a:off x="7735525" y="2312692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Rectangle 625"/>
          <p:cNvSpPr/>
          <p:nvPr/>
        </p:nvSpPr>
        <p:spPr>
          <a:xfrm>
            <a:off x="7863600" y="2312692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Rectangle 626"/>
          <p:cNvSpPr/>
          <p:nvPr/>
        </p:nvSpPr>
        <p:spPr>
          <a:xfrm>
            <a:off x="7991675" y="2312692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Rectangle 627"/>
          <p:cNvSpPr/>
          <p:nvPr/>
        </p:nvSpPr>
        <p:spPr>
          <a:xfrm>
            <a:off x="8119750" y="2312692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Rectangle 628"/>
          <p:cNvSpPr/>
          <p:nvPr/>
        </p:nvSpPr>
        <p:spPr>
          <a:xfrm>
            <a:off x="8247825" y="2312692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Rectangle 629"/>
          <p:cNvSpPr/>
          <p:nvPr/>
        </p:nvSpPr>
        <p:spPr>
          <a:xfrm>
            <a:off x="83759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/>
        </p:nvSpPr>
        <p:spPr>
          <a:xfrm>
            <a:off x="850397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Rectangle 631"/>
          <p:cNvSpPr/>
          <p:nvPr/>
        </p:nvSpPr>
        <p:spPr>
          <a:xfrm>
            <a:off x="863205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Rectangle 632"/>
          <p:cNvSpPr/>
          <p:nvPr/>
        </p:nvSpPr>
        <p:spPr>
          <a:xfrm>
            <a:off x="8760125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Rectangle 633"/>
          <p:cNvSpPr/>
          <p:nvPr/>
        </p:nvSpPr>
        <p:spPr>
          <a:xfrm>
            <a:off x="8888200" y="23126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Rectangle 634"/>
          <p:cNvSpPr/>
          <p:nvPr/>
        </p:nvSpPr>
        <p:spPr>
          <a:xfrm>
            <a:off x="8888200" y="24514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Rectangle 635"/>
          <p:cNvSpPr/>
          <p:nvPr/>
        </p:nvSpPr>
        <p:spPr>
          <a:xfrm>
            <a:off x="177824" y="273209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Rectangle 636"/>
          <p:cNvSpPr/>
          <p:nvPr/>
        </p:nvSpPr>
        <p:spPr>
          <a:xfrm>
            <a:off x="1791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Rectangle 637"/>
          <p:cNvSpPr/>
          <p:nvPr/>
        </p:nvSpPr>
        <p:spPr>
          <a:xfrm>
            <a:off x="3071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Rectangle 638"/>
          <p:cNvSpPr/>
          <p:nvPr/>
        </p:nvSpPr>
        <p:spPr>
          <a:xfrm>
            <a:off x="4352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Rectangle 639"/>
          <p:cNvSpPr/>
          <p:nvPr/>
        </p:nvSpPr>
        <p:spPr>
          <a:xfrm>
            <a:off x="5633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Rectangle 640"/>
          <p:cNvSpPr/>
          <p:nvPr/>
        </p:nvSpPr>
        <p:spPr>
          <a:xfrm>
            <a:off x="6914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 641"/>
          <p:cNvSpPr/>
          <p:nvPr/>
        </p:nvSpPr>
        <p:spPr>
          <a:xfrm>
            <a:off x="8194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 642"/>
          <p:cNvSpPr/>
          <p:nvPr/>
        </p:nvSpPr>
        <p:spPr>
          <a:xfrm>
            <a:off x="9475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 643"/>
          <p:cNvSpPr/>
          <p:nvPr/>
        </p:nvSpPr>
        <p:spPr>
          <a:xfrm>
            <a:off x="10756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 644"/>
          <p:cNvSpPr/>
          <p:nvPr/>
        </p:nvSpPr>
        <p:spPr>
          <a:xfrm>
            <a:off x="12037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Rectangle 645"/>
          <p:cNvSpPr/>
          <p:nvPr/>
        </p:nvSpPr>
        <p:spPr>
          <a:xfrm>
            <a:off x="13317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Rectangle 646"/>
          <p:cNvSpPr/>
          <p:nvPr/>
        </p:nvSpPr>
        <p:spPr>
          <a:xfrm>
            <a:off x="14598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Rectangle 647"/>
          <p:cNvSpPr/>
          <p:nvPr/>
        </p:nvSpPr>
        <p:spPr>
          <a:xfrm>
            <a:off x="15879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Rectangle 648"/>
          <p:cNvSpPr/>
          <p:nvPr/>
        </p:nvSpPr>
        <p:spPr>
          <a:xfrm>
            <a:off x="17160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Rectangle 649"/>
          <p:cNvSpPr/>
          <p:nvPr/>
        </p:nvSpPr>
        <p:spPr>
          <a:xfrm>
            <a:off x="18440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Rectangle 650"/>
          <p:cNvSpPr/>
          <p:nvPr/>
        </p:nvSpPr>
        <p:spPr>
          <a:xfrm>
            <a:off x="19721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Rectangle 651"/>
          <p:cNvSpPr/>
          <p:nvPr/>
        </p:nvSpPr>
        <p:spPr>
          <a:xfrm>
            <a:off x="21002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Rectangle 652"/>
          <p:cNvSpPr/>
          <p:nvPr/>
        </p:nvSpPr>
        <p:spPr>
          <a:xfrm>
            <a:off x="2228300" y="2590160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Rectangle 653"/>
          <p:cNvSpPr/>
          <p:nvPr/>
        </p:nvSpPr>
        <p:spPr>
          <a:xfrm>
            <a:off x="23563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Rectangle 654"/>
          <p:cNvSpPr/>
          <p:nvPr/>
        </p:nvSpPr>
        <p:spPr>
          <a:xfrm>
            <a:off x="24844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Rectangle 655"/>
          <p:cNvSpPr/>
          <p:nvPr/>
        </p:nvSpPr>
        <p:spPr>
          <a:xfrm>
            <a:off x="26125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Rectangle 656"/>
          <p:cNvSpPr/>
          <p:nvPr/>
        </p:nvSpPr>
        <p:spPr>
          <a:xfrm>
            <a:off x="27406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Rectangle 657"/>
          <p:cNvSpPr/>
          <p:nvPr/>
        </p:nvSpPr>
        <p:spPr>
          <a:xfrm>
            <a:off x="28686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Rectangle 658"/>
          <p:cNvSpPr/>
          <p:nvPr/>
        </p:nvSpPr>
        <p:spPr>
          <a:xfrm>
            <a:off x="2996750" y="2590160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Rectangle 659"/>
          <p:cNvSpPr/>
          <p:nvPr/>
        </p:nvSpPr>
        <p:spPr>
          <a:xfrm>
            <a:off x="31248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Rectangle 660"/>
          <p:cNvSpPr/>
          <p:nvPr/>
        </p:nvSpPr>
        <p:spPr>
          <a:xfrm>
            <a:off x="32529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Rectangle 661"/>
          <p:cNvSpPr/>
          <p:nvPr/>
        </p:nvSpPr>
        <p:spPr>
          <a:xfrm>
            <a:off x="33809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Rectangle 662"/>
          <p:cNvSpPr/>
          <p:nvPr/>
        </p:nvSpPr>
        <p:spPr>
          <a:xfrm>
            <a:off x="35090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Rectangle 663"/>
          <p:cNvSpPr/>
          <p:nvPr/>
        </p:nvSpPr>
        <p:spPr>
          <a:xfrm>
            <a:off x="36371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Rectangle 664"/>
          <p:cNvSpPr/>
          <p:nvPr/>
        </p:nvSpPr>
        <p:spPr>
          <a:xfrm>
            <a:off x="37652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Rectangle 665"/>
          <p:cNvSpPr/>
          <p:nvPr/>
        </p:nvSpPr>
        <p:spPr>
          <a:xfrm>
            <a:off x="38932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Rectangle 666"/>
          <p:cNvSpPr/>
          <p:nvPr/>
        </p:nvSpPr>
        <p:spPr>
          <a:xfrm>
            <a:off x="40213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Rectangle 667"/>
          <p:cNvSpPr/>
          <p:nvPr/>
        </p:nvSpPr>
        <p:spPr>
          <a:xfrm>
            <a:off x="41494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Rectangle 668"/>
          <p:cNvSpPr/>
          <p:nvPr/>
        </p:nvSpPr>
        <p:spPr>
          <a:xfrm>
            <a:off x="4277500" y="2590160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Rectangle 669"/>
          <p:cNvSpPr/>
          <p:nvPr/>
        </p:nvSpPr>
        <p:spPr>
          <a:xfrm>
            <a:off x="44055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Rectangle 670"/>
          <p:cNvSpPr/>
          <p:nvPr/>
        </p:nvSpPr>
        <p:spPr>
          <a:xfrm>
            <a:off x="45336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Rectangle 671"/>
          <p:cNvSpPr/>
          <p:nvPr/>
        </p:nvSpPr>
        <p:spPr>
          <a:xfrm>
            <a:off x="46617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Rectangle 672"/>
          <p:cNvSpPr/>
          <p:nvPr/>
        </p:nvSpPr>
        <p:spPr>
          <a:xfrm>
            <a:off x="47898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Rectangle 673"/>
          <p:cNvSpPr/>
          <p:nvPr/>
        </p:nvSpPr>
        <p:spPr>
          <a:xfrm>
            <a:off x="49178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Rectangle 674"/>
          <p:cNvSpPr/>
          <p:nvPr/>
        </p:nvSpPr>
        <p:spPr>
          <a:xfrm>
            <a:off x="5045950" y="2590160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Rectangle 675"/>
          <p:cNvSpPr/>
          <p:nvPr/>
        </p:nvSpPr>
        <p:spPr>
          <a:xfrm>
            <a:off x="51740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Rectangle 676"/>
          <p:cNvSpPr/>
          <p:nvPr/>
        </p:nvSpPr>
        <p:spPr>
          <a:xfrm>
            <a:off x="53021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Rectangle 677"/>
          <p:cNvSpPr/>
          <p:nvPr/>
        </p:nvSpPr>
        <p:spPr>
          <a:xfrm>
            <a:off x="54301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Rectangle 678"/>
          <p:cNvSpPr/>
          <p:nvPr/>
        </p:nvSpPr>
        <p:spPr>
          <a:xfrm>
            <a:off x="55582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Rectangle 679"/>
          <p:cNvSpPr/>
          <p:nvPr/>
        </p:nvSpPr>
        <p:spPr>
          <a:xfrm>
            <a:off x="5686325" y="2590160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Rectangle 680"/>
          <p:cNvSpPr/>
          <p:nvPr/>
        </p:nvSpPr>
        <p:spPr>
          <a:xfrm>
            <a:off x="58144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Rectangle 681"/>
          <p:cNvSpPr/>
          <p:nvPr/>
        </p:nvSpPr>
        <p:spPr>
          <a:xfrm>
            <a:off x="59424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Rectangle 682"/>
          <p:cNvSpPr/>
          <p:nvPr/>
        </p:nvSpPr>
        <p:spPr>
          <a:xfrm>
            <a:off x="60705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Rectangle 683"/>
          <p:cNvSpPr/>
          <p:nvPr/>
        </p:nvSpPr>
        <p:spPr>
          <a:xfrm>
            <a:off x="61986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Rectangle 684"/>
          <p:cNvSpPr/>
          <p:nvPr/>
        </p:nvSpPr>
        <p:spPr>
          <a:xfrm>
            <a:off x="63267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Rectangle 685"/>
          <p:cNvSpPr/>
          <p:nvPr/>
        </p:nvSpPr>
        <p:spPr>
          <a:xfrm>
            <a:off x="64547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Rectangle 686"/>
          <p:cNvSpPr/>
          <p:nvPr/>
        </p:nvSpPr>
        <p:spPr>
          <a:xfrm>
            <a:off x="65828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Rectangle 687"/>
          <p:cNvSpPr/>
          <p:nvPr/>
        </p:nvSpPr>
        <p:spPr>
          <a:xfrm>
            <a:off x="67109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Rectangle 688"/>
          <p:cNvSpPr/>
          <p:nvPr/>
        </p:nvSpPr>
        <p:spPr>
          <a:xfrm>
            <a:off x="68390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Rectangle 689"/>
          <p:cNvSpPr/>
          <p:nvPr/>
        </p:nvSpPr>
        <p:spPr>
          <a:xfrm>
            <a:off x="69670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Rectangle 690"/>
          <p:cNvSpPr/>
          <p:nvPr/>
        </p:nvSpPr>
        <p:spPr>
          <a:xfrm>
            <a:off x="70951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Rectangle 691"/>
          <p:cNvSpPr/>
          <p:nvPr/>
        </p:nvSpPr>
        <p:spPr>
          <a:xfrm>
            <a:off x="72232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Rectangle 692"/>
          <p:cNvSpPr/>
          <p:nvPr/>
        </p:nvSpPr>
        <p:spPr>
          <a:xfrm>
            <a:off x="73513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Rectangle 693"/>
          <p:cNvSpPr/>
          <p:nvPr/>
        </p:nvSpPr>
        <p:spPr>
          <a:xfrm>
            <a:off x="74793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Rectangle 694"/>
          <p:cNvSpPr/>
          <p:nvPr/>
        </p:nvSpPr>
        <p:spPr>
          <a:xfrm>
            <a:off x="76074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Rectangle 695"/>
          <p:cNvSpPr/>
          <p:nvPr/>
        </p:nvSpPr>
        <p:spPr>
          <a:xfrm>
            <a:off x="77355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Rectangle 696"/>
          <p:cNvSpPr/>
          <p:nvPr/>
        </p:nvSpPr>
        <p:spPr>
          <a:xfrm>
            <a:off x="78636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Rectangle 697"/>
          <p:cNvSpPr/>
          <p:nvPr/>
        </p:nvSpPr>
        <p:spPr>
          <a:xfrm>
            <a:off x="79916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Rectangle 698"/>
          <p:cNvSpPr/>
          <p:nvPr/>
        </p:nvSpPr>
        <p:spPr>
          <a:xfrm>
            <a:off x="81197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Rectangle 699"/>
          <p:cNvSpPr/>
          <p:nvPr/>
        </p:nvSpPr>
        <p:spPr>
          <a:xfrm>
            <a:off x="82478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Rectangle 700"/>
          <p:cNvSpPr/>
          <p:nvPr/>
        </p:nvSpPr>
        <p:spPr>
          <a:xfrm>
            <a:off x="83759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Rectangle 701"/>
          <p:cNvSpPr/>
          <p:nvPr/>
        </p:nvSpPr>
        <p:spPr>
          <a:xfrm>
            <a:off x="850397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Rectangle 702"/>
          <p:cNvSpPr/>
          <p:nvPr/>
        </p:nvSpPr>
        <p:spPr>
          <a:xfrm>
            <a:off x="863205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Rectangle 703"/>
          <p:cNvSpPr/>
          <p:nvPr/>
        </p:nvSpPr>
        <p:spPr>
          <a:xfrm>
            <a:off x="8760125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Rectangle 704"/>
          <p:cNvSpPr/>
          <p:nvPr/>
        </p:nvSpPr>
        <p:spPr>
          <a:xfrm>
            <a:off x="8888200" y="25901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Rectangle 705"/>
          <p:cNvSpPr/>
          <p:nvPr/>
        </p:nvSpPr>
        <p:spPr>
          <a:xfrm>
            <a:off x="1791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Rectangle 706"/>
          <p:cNvSpPr/>
          <p:nvPr/>
        </p:nvSpPr>
        <p:spPr>
          <a:xfrm>
            <a:off x="3071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Rectangle 707"/>
          <p:cNvSpPr/>
          <p:nvPr/>
        </p:nvSpPr>
        <p:spPr>
          <a:xfrm>
            <a:off x="4352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Rectangle 708"/>
          <p:cNvSpPr/>
          <p:nvPr/>
        </p:nvSpPr>
        <p:spPr>
          <a:xfrm>
            <a:off x="5633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Rectangle 709"/>
          <p:cNvSpPr/>
          <p:nvPr/>
        </p:nvSpPr>
        <p:spPr>
          <a:xfrm>
            <a:off x="6914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Rectangle 710"/>
          <p:cNvSpPr/>
          <p:nvPr/>
        </p:nvSpPr>
        <p:spPr>
          <a:xfrm>
            <a:off x="8194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Rectangle 711"/>
          <p:cNvSpPr/>
          <p:nvPr/>
        </p:nvSpPr>
        <p:spPr>
          <a:xfrm>
            <a:off x="9475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Rectangle 712"/>
          <p:cNvSpPr/>
          <p:nvPr/>
        </p:nvSpPr>
        <p:spPr>
          <a:xfrm>
            <a:off x="10756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Rectangle 713"/>
          <p:cNvSpPr/>
          <p:nvPr/>
        </p:nvSpPr>
        <p:spPr>
          <a:xfrm>
            <a:off x="12037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/>
          <p:cNvSpPr/>
          <p:nvPr/>
        </p:nvSpPr>
        <p:spPr>
          <a:xfrm>
            <a:off x="13317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Rectangle 715"/>
          <p:cNvSpPr/>
          <p:nvPr/>
        </p:nvSpPr>
        <p:spPr>
          <a:xfrm>
            <a:off x="14598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Rectangle 716"/>
          <p:cNvSpPr/>
          <p:nvPr/>
        </p:nvSpPr>
        <p:spPr>
          <a:xfrm>
            <a:off x="15879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Rectangle 717"/>
          <p:cNvSpPr/>
          <p:nvPr/>
        </p:nvSpPr>
        <p:spPr>
          <a:xfrm>
            <a:off x="17160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Rectangle 718"/>
          <p:cNvSpPr/>
          <p:nvPr/>
        </p:nvSpPr>
        <p:spPr>
          <a:xfrm>
            <a:off x="18440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Rectangle 719"/>
          <p:cNvSpPr/>
          <p:nvPr/>
        </p:nvSpPr>
        <p:spPr>
          <a:xfrm>
            <a:off x="19721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Rectangle 720"/>
          <p:cNvSpPr/>
          <p:nvPr/>
        </p:nvSpPr>
        <p:spPr>
          <a:xfrm>
            <a:off x="21002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Rectangle 721"/>
          <p:cNvSpPr/>
          <p:nvPr/>
        </p:nvSpPr>
        <p:spPr>
          <a:xfrm>
            <a:off x="22283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Rectangle 722"/>
          <p:cNvSpPr/>
          <p:nvPr/>
        </p:nvSpPr>
        <p:spPr>
          <a:xfrm>
            <a:off x="23563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Rectangle 723"/>
          <p:cNvSpPr/>
          <p:nvPr/>
        </p:nvSpPr>
        <p:spPr>
          <a:xfrm>
            <a:off x="24844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Rectangle 724"/>
          <p:cNvSpPr/>
          <p:nvPr/>
        </p:nvSpPr>
        <p:spPr>
          <a:xfrm>
            <a:off x="26125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Rectangle 725"/>
          <p:cNvSpPr/>
          <p:nvPr/>
        </p:nvSpPr>
        <p:spPr>
          <a:xfrm>
            <a:off x="27406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Rectangle 726"/>
          <p:cNvSpPr/>
          <p:nvPr/>
        </p:nvSpPr>
        <p:spPr>
          <a:xfrm>
            <a:off x="28686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Rectangle 727"/>
          <p:cNvSpPr/>
          <p:nvPr/>
        </p:nvSpPr>
        <p:spPr>
          <a:xfrm>
            <a:off x="29967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Rectangle 728"/>
          <p:cNvSpPr/>
          <p:nvPr/>
        </p:nvSpPr>
        <p:spPr>
          <a:xfrm>
            <a:off x="31248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Rectangle 729"/>
          <p:cNvSpPr/>
          <p:nvPr/>
        </p:nvSpPr>
        <p:spPr>
          <a:xfrm>
            <a:off x="32529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Rectangle 730"/>
          <p:cNvSpPr/>
          <p:nvPr/>
        </p:nvSpPr>
        <p:spPr>
          <a:xfrm>
            <a:off x="33809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Rectangle 731"/>
          <p:cNvSpPr/>
          <p:nvPr/>
        </p:nvSpPr>
        <p:spPr>
          <a:xfrm>
            <a:off x="35090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Rectangle 732"/>
          <p:cNvSpPr/>
          <p:nvPr/>
        </p:nvSpPr>
        <p:spPr>
          <a:xfrm>
            <a:off x="36371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Rectangle 733"/>
          <p:cNvSpPr/>
          <p:nvPr/>
        </p:nvSpPr>
        <p:spPr>
          <a:xfrm>
            <a:off x="37652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Rectangle 734"/>
          <p:cNvSpPr/>
          <p:nvPr/>
        </p:nvSpPr>
        <p:spPr>
          <a:xfrm>
            <a:off x="38932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Rectangle 735"/>
          <p:cNvSpPr/>
          <p:nvPr/>
        </p:nvSpPr>
        <p:spPr>
          <a:xfrm>
            <a:off x="40213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Rectangle 736"/>
          <p:cNvSpPr/>
          <p:nvPr/>
        </p:nvSpPr>
        <p:spPr>
          <a:xfrm>
            <a:off x="41494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Rectangle 737"/>
          <p:cNvSpPr/>
          <p:nvPr/>
        </p:nvSpPr>
        <p:spPr>
          <a:xfrm>
            <a:off x="42775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Rectangle 738"/>
          <p:cNvSpPr/>
          <p:nvPr/>
        </p:nvSpPr>
        <p:spPr>
          <a:xfrm>
            <a:off x="44055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Rectangle 739"/>
          <p:cNvSpPr/>
          <p:nvPr/>
        </p:nvSpPr>
        <p:spPr>
          <a:xfrm>
            <a:off x="45336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Rectangle 740"/>
          <p:cNvSpPr/>
          <p:nvPr/>
        </p:nvSpPr>
        <p:spPr>
          <a:xfrm>
            <a:off x="46617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Rectangle 741"/>
          <p:cNvSpPr/>
          <p:nvPr/>
        </p:nvSpPr>
        <p:spPr>
          <a:xfrm>
            <a:off x="47898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Rectangle 742"/>
          <p:cNvSpPr/>
          <p:nvPr/>
        </p:nvSpPr>
        <p:spPr>
          <a:xfrm>
            <a:off x="49178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Rectangle 743"/>
          <p:cNvSpPr/>
          <p:nvPr/>
        </p:nvSpPr>
        <p:spPr>
          <a:xfrm>
            <a:off x="50459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Rectangle 744"/>
          <p:cNvSpPr/>
          <p:nvPr/>
        </p:nvSpPr>
        <p:spPr>
          <a:xfrm>
            <a:off x="51740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Rectangle 745"/>
          <p:cNvSpPr/>
          <p:nvPr/>
        </p:nvSpPr>
        <p:spPr>
          <a:xfrm>
            <a:off x="53021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Rectangle 746"/>
          <p:cNvSpPr/>
          <p:nvPr/>
        </p:nvSpPr>
        <p:spPr>
          <a:xfrm>
            <a:off x="54301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Rectangle 747"/>
          <p:cNvSpPr/>
          <p:nvPr/>
        </p:nvSpPr>
        <p:spPr>
          <a:xfrm>
            <a:off x="55582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Rectangle 748"/>
          <p:cNvSpPr/>
          <p:nvPr/>
        </p:nvSpPr>
        <p:spPr>
          <a:xfrm>
            <a:off x="56863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Rectangle 749"/>
          <p:cNvSpPr/>
          <p:nvPr/>
        </p:nvSpPr>
        <p:spPr>
          <a:xfrm>
            <a:off x="58144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Rectangle 750"/>
          <p:cNvSpPr/>
          <p:nvPr/>
        </p:nvSpPr>
        <p:spPr>
          <a:xfrm>
            <a:off x="59424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Rectangle 751"/>
          <p:cNvSpPr/>
          <p:nvPr/>
        </p:nvSpPr>
        <p:spPr>
          <a:xfrm>
            <a:off x="60705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Rectangle 752"/>
          <p:cNvSpPr/>
          <p:nvPr/>
        </p:nvSpPr>
        <p:spPr>
          <a:xfrm>
            <a:off x="61986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Rectangle 753"/>
          <p:cNvSpPr/>
          <p:nvPr/>
        </p:nvSpPr>
        <p:spPr>
          <a:xfrm>
            <a:off x="63267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Rectangle 754"/>
          <p:cNvSpPr/>
          <p:nvPr/>
        </p:nvSpPr>
        <p:spPr>
          <a:xfrm>
            <a:off x="64547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Rectangle 755"/>
          <p:cNvSpPr/>
          <p:nvPr/>
        </p:nvSpPr>
        <p:spPr>
          <a:xfrm>
            <a:off x="65828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Rectangle 756"/>
          <p:cNvSpPr/>
          <p:nvPr/>
        </p:nvSpPr>
        <p:spPr>
          <a:xfrm>
            <a:off x="67109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Rectangle 757"/>
          <p:cNvSpPr/>
          <p:nvPr/>
        </p:nvSpPr>
        <p:spPr>
          <a:xfrm>
            <a:off x="68390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Rectangle 758"/>
          <p:cNvSpPr/>
          <p:nvPr/>
        </p:nvSpPr>
        <p:spPr>
          <a:xfrm>
            <a:off x="69670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Rectangle 759"/>
          <p:cNvSpPr/>
          <p:nvPr/>
        </p:nvSpPr>
        <p:spPr>
          <a:xfrm>
            <a:off x="7095150" y="2870831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Rectangle 760"/>
          <p:cNvSpPr/>
          <p:nvPr/>
        </p:nvSpPr>
        <p:spPr>
          <a:xfrm>
            <a:off x="72232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Rectangle 761"/>
          <p:cNvSpPr/>
          <p:nvPr/>
        </p:nvSpPr>
        <p:spPr>
          <a:xfrm>
            <a:off x="73513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Rectangle 762"/>
          <p:cNvSpPr/>
          <p:nvPr/>
        </p:nvSpPr>
        <p:spPr>
          <a:xfrm>
            <a:off x="74793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Rectangle 763"/>
          <p:cNvSpPr/>
          <p:nvPr/>
        </p:nvSpPr>
        <p:spPr>
          <a:xfrm>
            <a:off x="76074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Rectangle 764"/>
          <p:cNvSpPr/>
          <p:nvPr/>
        </p:nvSpPr>
        <p:spPr>
          <a:xfrm>
            <a:off x="7735525" y="2870831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Rectangle 765"/>
          <p:cNvSpPr/>
          <p:nvPr/>
        </p:nvSpPr>
        <p:spPr>
          <a:xfrm>
            <a:off x="78636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Rectangle 766"/>
          <p:cNvSpPr/>
          <p:nvPr/>
        </p:nvSpPr>
        <p:spPr>
          <a:xfrm>
            <a:off x="79916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Rectangle 767"/>
          <p:cNvSpPr/>
          <p:nvPr/>
        </p:nvSpPr>
        <p:spPr>
          <a:xfrm>
            <a:off x="811975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Rectangle 768"/>
          <p:cNvSpPr/>
          <p:nvPr/>
        </p:nvSpPr>
        <p:spPr>
          <a:xfrm>
            <a:off x="82478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Rectangle 769"/>
          <p:cNvSpPr/>
          <p:nvPr/>
        </p:nvSpPr>
        <p:spPr>
          <a:xfrm>
            <a:off x="83759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Rectangle 770"/>
          <p:cNvSpPr/>
          <p:nvPr/>
        </p:nvSpPr>
        <p:spPr>
          <a:xfrm>
            <a:off x="850397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Rectangle 771"/>
          <p:cNvSpPr/>
          <p:nvPr/>
        </p:nvSpPr>
        <p:spPr>
          <a:xfrm>
            <a:off x="8632050" y="2870831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Rectangle 772"/>
          <p:cNvSpPr/>
          <p:nvPr/>
        </p:nvSpPr>
        <p:spPr>
          <a:xfrm>
            <a:off x="8760125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Rectangle 773"/>
          <p:cNvSpPr/>
          <p:nvPr/>
        </p:nvSpPr>
        <p:spPr>
          <a:xfrm>
            <a:off x="8888200" y="28708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Rectangle 774"/>
          <p:cNvSpPr/>
          <p:nvPr/>
        </p:nvSpPr>
        <p:spPr>
          <a:xfrm>
            <a:off x="8888200" y="30095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Rectangle 775"/>
          <p:cNvSpPr/>
          <p:nvPr/>
        </p:nvSpPr>
        <p:spPr>
          <a:xfrm>
            <a:off x="177824" y="329023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Rectangle 776"/>
          <p:cNvSpPr/>
          <p:nvPr/>
        </p:nvSpPr>
        <p:spPr>
          <a:xfrm>
            <a:off x="1791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Rectangle 777"/>
          <p:cNvSpPr/>
          <p:nvPr/>
        </p:nvSpPr>
        <p:spPr>
          <a:xfrm>
            <a:off x="3071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Rectangle 778"/>
          <p:cNvSpPr/>
          <p:nvPr/>
        </p:nvSpPr>
        <p:spPr>
          <a:xfrm>
            <a:off x="4352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Rectangle 779"/>
          <p:cNvSpPr/>
          <p:nvPr/>
        </p:nvSpPr>
        <p:spPr>
          <a:xfrm>
            <a:off x="5633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Rectangle 780"/>
          <p:cNvSpPr/>
          <p:nvPr/>
        </p:nvSpPr>
        <p:spPr>
          <a:xfrm>
            <a:off x="6914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Rectangle 781"/>
          <p:cNvSpPr/>
          <p:nvPr/>
        </p:nvSpPr>
        <p:spPr>
          <a:xfrm>
            <a:off x="8194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Rectangle 782"/>
          <p:cNvSpPr/>
          <p:nvPr/>
        </p:nvSpPr>
        <p:spPr>
          <a:xfrm>
            <a:off x="9475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Rectangle 783"/>
          <p:cNvSpPr/>
          <p:nvPr/>
        </p:nvSpPr>
        <p:spPr>
          <a:xfrm>
            <a:off x="10756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Rectangle 784"/>
          <p:cNvSpPr/>
          <p:nvPr/>
        </p:nvSpPr>
        <p:spPr>
          <a:xfrm>
            <a:off x="12037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Rectangle 785"/>
          <p:cNvSpPr/>
          <p:nvPr/>
        </p:nvSpPr>
        <p:spPr>
          <a:xfrm>
            <a:off x="13317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Rectangle 786"/>
          <p:cNvSpPr/>
          <p:nvPr/>
        </p:nvSpPr>
        <p:spPr>
          <a:xfrm>
            <a:off x="14598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Rectangle 787"/>
          <p:cNvSpPr/>
          <p:nvPr/>
        </p:nvSpPr>
        <p:spPr>
          <a:xfrm>
            <a:off x="15879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Rectangle 788"/>
          <p:cNvSpPr/>
          <p:nvPr/>
        </p:nvSpPr>
        <p:spPr>
          <a:xfrm>
            <a:off x="17160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Rectangle 789"/>
          <p:cNvSpPr/>
          <p:nvPr/>
        </p:nvSpPr>
        <p:spPr>
          <a:xfrm>
            <a:off x="18440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Rectangle 790"/>
          <p:cNvSpPr/>
          <p:nvPr/>
        </p:nvSpPr>
        <p:spPr>
          <a:xfrm>
            <a:off x="19721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Rectangle 791"/>
          <p:cNvSpPr/>
          <p:nvPr/>
        </p:nvSpPr>
        <p:spPr>
          <a:xfrm>
            <a:off x="21002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Rectangle 792"/>
          <p:cNvSpPr/>
          <p:nvPr/>
        </p:nvSpPr>
        <p:spPr>
          <a:xfrm>
            <a:off x="22283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Rectangle 793"/>
          <p:cNvSpPr/>
          <p:nvPr/>
        </p:nvSpPr>
        <p:spPr>
          <a:xfrm>
            <a:off x="23563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Rectangle 794"/>
          <p:cNvSpPr/>
          <p:nvPr/>
        </p:nvSpPr>
        <p:spPr>
          <a:xfrm>
            <a:off x="2484450" y="3148299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Rectangle 795"/>
          <p:cNvSpPr/>
          <p:nvPr/>
        </p:nvSpPr>
        <p:spPr>
          <a:xfrm>
            <a:off x="2612525" y="3148299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Rectangle 796"/>
          <p:cNvSpPr/>
          <p:nvPr/>
        </p:nvSpPr>
        <p:spPr>
          <a:xfrm>
            <a:off x="2740600" y="3148299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Rectangle 797"/>
          <p:cNvSpPr/>
          <p:nvPr/>
        </p:nvSpPr>
        <p:spPr>
          <a:xfrm>
            <a:off x="28686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Rectangle 798"/>
          <p:cNvSpPr/>
          <p:nvPr/>
        </p:nvSpPr>
        <p:spPr>
          <a:xfrm>
            <a:off x="29967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Rectangle 799"/>
          <p:cNvSpPr/>
          <p:nvPr/>
        </p:nvSpPr>
        <p:spPr>
          <a:xfrm>
            <a:off x="31248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Rectangle 800"/>
          <p:cNvSpPr/>
          <p:nvPr/>
        </p:nvSpPr>
        <p:spPr>
          <a:xfrm>
            <a:off x="32529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Rectangle 801"/>
          <p:cNvSpPr/>
          <p:nvPr/>
        </p:nvSpPr>
        <p:spPr>
          <a:xfrm>
            <a:off x="33809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Rectangle 802"/>
          <p:cNvSpPr/>
          <p:nvPr/>
        </p:nvSpPr>
        <p:spPr>
          <a:xfrm>
            <a:off x="35090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Rectangle 803"/>
          <p:cNvSpPr/>
          <p:nvPr/>
        </p:nvSpPr>
        <p:spPr>
          <a:xfrm>
            <a:off x="36371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Rectangle 804"/>
          <p:cNvSpPr/>
          <p:nvPr/>
        </p:nvSpPr>
        <p:spPr>
          <a:xfrm>
            <a:off x="37652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Rectangle 805"/>
          <p:cNvSpPr/>
          <p:nvPr/>
        </p:nvSpPr>
        <p:spPr>
          <a:xfrm>
            <a:off x="38932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Rectangle 806"/>
          <p:cNvSpPr/>
          <p:nvPr/>
        </p:nvSpPr>
        <p:spPr>
          <a:xfrm>
            <a:off x="40213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Rectangle 807"/>
          <p:cNvSpPr/>
          <p:nvPr/>
        </p:nvSpPr>
        <p:spPr>
          <a:xfrm>
            <a:off x="41494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Rectangle 808"/>
          <p:cNvSpPr/>
          <p:nvPr/>
        </p:nvSpPr>
        <p:spPr>
          <a:xfrm>
            <a:off x="42775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Rectangle 809"/>
          <p:cNvSpPr/>
          <p:nvPr/>
        </p:nvSpPr>
        <p:spPr>
          <a:xfrm>
            <a:off x="44055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Rectangle 810"/>
          <p:cNvSpPr/>
          <p:nvPr/>
        </p:nvSpPr>
        <p:spPr>
          <a:xfrm>
            <a:off x="45336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Rectangle 811"/>
          <p:cNvSpPr/>
          <p:nvPr/>
        </p:nvSpPr>
        <p:spPr>
          <a:xfrm>
            <a:off x="46617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Rectangle 812"/>
          <p:cNvSpPr/>
          <p:nvPr/>
        </p:nvSpPr>
        <p:spPr>
          <a:xfrm>
            <a:off x="4789800" y="3148299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Rectangle 813"/>
          <p:cNvSpPr/>
          <p:nvPr/>
        </p:nvSpPr>
        <p:spPr>
          <a:xfrm>
            <a:off x="49178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Rectangle 814"/>
          <p:cNvSpPr/>
          <p:nvPr/>
        </p:nvSpPr>
        <p:spPr>
          <a:xfrm>
            <a:off x="5045950" y="3148299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Rectangle 815"/>
          <p:cNvSpPr/>
          <p:nvPr/>
        </p:nvSpPr>
        <p:spPr>
          <a:xfrm>
            <a:off x="51740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Rectangle 816"/>
          <p:cNvSpPr/>
          <p:nvPr/>
        </p:nvSpPr>
        <p:spPr>
          <a:xfrm>
            <a:off x="5302100" y="3148299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Rectangle 817"/>
          <p:cNvSpPr/>
          <p:nvPr/>
        </p:nvSpPr>
        <p:spPr>
          <a:xfrm>
            <a:off x="54301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Rectangle 818"/>
          <p:cNvSpPr/>
          <p:nvPr/>
        </p:nvSpPr>
        <p:spPr>
          <a:xfrm>
            <a:off x="5558250" y="3148299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Rectangle 819"/>
          <p:cNvSpPr/>
          <p:nvPr/>
        </p:nvSpPr>
        <p:spPr>
          <a:xfrm>
            <a:off x="56863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Rectangle 820"/>
          <p:cNvSpPr/>
          <p:nvPr/>
        </p:nvSpPr>
        <p:spPr>
          <a:xfrm>
            <a:off x="5814400" y="3148299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Rectangle 821"/>
          <p:cNvSpPr/>
          <p:nvPr/>
        </p:nvSpPr>
        <p:spPr>
          <a:xfrm>
            <a:off x="5942475" y="3148299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Rectangle 822"/>
          <p:cNvSpPr/>
          <p:nvPr/>
        </p:nvSpPr>
        <p:spPr>
          <a:xfrm>
            <a:off x="60705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Rectangle 823"/>
          <p:cNvSpPr/>
          <p:nvPr/>
        </p:nvSpPr>
        <p:spPr>
          <a:xfrm>
            <a:off x="6198625" y="3148299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Rectangle 824"/>
          <p:cNvSpPr/>
          <p:nvPr/>
        </p:nvSpPr>
        <p:spPr>
          <a:xfrm>
            <a:off x="63267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Rectangle 825"/>
          <p:cNvSpPr/>
          <p:nvPr/>
        </p:nvSpPr>
        <p:spPr>
          <a:xfrm>
            <a:off x="6454775" y="3148299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Rectangle 826"/>
          <p:cNvSpPr/>
          <p:nvPr/>
        </p:nvSpPr>
        <p:spPr>
          <a:xfrm>
            <a:off x="65828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Rectangle 827"/>
          <p:cNvSpPr/>
          <p:nvPr/>
        </p:nvSpPr>
        <p:spPr>
          <a:xfrm>
            <a:off x="67109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Rectangle 828"/>
          <p:cNvSpPr/>
          <p:nvPr/>
        </p:nvSpPr>
        <p:spPr>
          <a:xfrm>
            <a:off x="68390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Rectangle 829"/>
          <p:cNvSpPr/>
          <p:nvPr/>
        </p:nvSpPr>
        <p:spPr>
          <a:xfrm>
            <a:off x="69670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Rectangle 830"/>
          <p:cNvSpPr/>
          <p:nvPr/>
        </p:nvSpPr>
        <p:spPr>
          <a:xfrm>
            <a:off x="70951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Rectangle 831"/>
          <p:cNvSpPr/>
          <p:nvPr/>
        </p:nvSpPr>
        <p:spPr>
          <a:xfrm>
            <a:off x="72232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Rectangle 832"/>
          <p:cNvSpPr/>
          <p:nvPr/>
        </p:nvSpPr>
        <p:spPr>
          <a:xfrm>
            <a:off x="73513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Rectangle 833"/>
          <p:cNvSpPr/>
          <p:nvPr/>
        </p:nvSpPr>
        <p:spPr>
          <a:xfrm>
            <a:off x="74793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Rectangle 834"/>
          <p:cNvSpPr/>
          <p:nvPr/>
        </p:nvSpPr>
        <p:spPr>
          <a:xfrm>
            <a:off x="76074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Rectangle 835"/>
          <p:cNvSpPr/>
          <p:nvPr/>
        </p:nvSpPr>
        <p:spPr>
          <a:xfrm>
            <a:off x="77355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Rectangle 836"/>
          <p:cNvSpPr/>
          <p:nvPr/>
        </p:nvSpPr>
        <p:spPr>
          <a:xfrm>
            <a:off x="78636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Rectangle 837"/>
          <p:cNvSpPr/>
          <p:nvPr/>
        </p:nvSpPr>
        <p:spPr>
          <a:xfrm>
            <a:off x="79916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Rectangle 838"/>
          <p:cNvSpPr/>
          <p:nvPr/>
        </p:nvSpPr>
        <p:spPr>
          <a:xfrm>
            <a:off x="81197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Rectangle 839"/>
          <p:cNvSpPr/>
          <p:nvPr/>
        </p:nvSpPr>
        <p:spPr>
          <a:xfrm>
            <a:off x="82478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Rectangle 840"/>
          <p:cNvSpPr/>
          <p:nvPr/>
        </p:nvSpPr>
        <p:spPr>
          <a:xfrm>
            <a:off x="83759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Rectangle 841"/>
          <p:cNvSpPr/>
          <p:nvPr/>
        </p:nvSpPr>
        <p:spPr>
          <a:xfrm>
            <a:off x="850397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Rectangle 842"/>
          <p:cNvSpPr/>
          <p:nvPr/>
        </p:nvSpPr>
        <p:spPr>
          <a:xfrm>
            <a:off x="863205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Rectangle 843"/>
          <p:cNvSpPr/>
          <p:nvPr/>
        </p:nvSpPr>
        <p:spPr>
          <a:xfrm>
            <a:off x="8760125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Rectangle 844"/>
          <p:cNvSpPr/>
          <p:nvPr/>
        </p:nvSpPr>
        <p:spPr>
          <a:xfrm>
            <a:off x="8888200" y="31482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Rectangle 845"/>
          <p:cNvSpPr/>
          <p:nvPr/>
        </p:nvSpPr>
        <p:spPr>
          <a:xfrm>
            <a:off x="1791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Rectangle 846"/>
          <p:cNvSpPr/>
          <p:nvPr/>
        </p:nvSpPr>
        <p:spPr>
          <a:xfrm>
            <a:off x="3071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Rectangle 847"/>
          <p:cNvSpPr/>
          <p:nvPr/>
        </p:nvSpPr>
        <p:spPr>
          <a:xfrm>
            <a:off x="4352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Rectangle 848"/>
          <p:cNvSpPr/>
          <p:nvPr/>
        </p:nvSpPr>
        <p:spPr>
          <a:xfrm>
            <a:off x="5633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Rectangle 849"/>
          <p:cNvSpPr/>
          <p:nvPr/>
        </p:nvSpPr>
        <p:spPr>
          <a:xfrm>
            <a:off x="6914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Rectangle 850"/>
          <p:cNvSpPr/>
          <p:nvPr/>
        </p:nvSpPr>
        <p:spPr>
          <a:xfrm>
            <a:off x="8194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Rectangle 851"/>
          <p:cNvSpPr/>
          <p:nvPr/>
        </p:nvSpPr>
        <p:spPr>
          <a:xfrm>
            <a:off x="9475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Rectangle 852"/>
          <p:cNvSpPr/>
          <p:nvPr/>
        </p:nvSpPr>
        <p:spPr>
          <a:xfrm>
            <a:off x="10756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Rectangle 853"/>
          <p:cNvSpPr/>
          <p:nvPr/>
        </p:nvSpPr>
        <p:spPr>
          <a:xfrm>
            <a:off x="12037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Rectangle 854"/>
          <p:cNvSpPr/>
          <p:nvPr/>
        </p:nvSpPr>
        <p:spPr>
          <a:xfrm>
            <a:off x="13317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Rectangle 855"/>
          <p:cNvSpPr/>
          <p:nvPr/>
        </p:nvSpPr>
        <p:spPr>
          <a:xfrm>
            <a:off x="14598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Rectangle 856"/>
          <p:cNvSpPr/>
          <p:nvPr/>
        </p:nvSpPr>
        <p:spPr>
          <a:xfrm>
            <a:off x="15879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Rectangle 857"/>
          <p:cNvSpPr/>
          <p:nvPr/>
        </p:nvSpPr>
        <p:spPr>
          <a:xfrm>
            <a:off x="17160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Rectangle 858"/>
          <p:cNvSpPr/>
          <p:nvPr/>
        </p:nvSpPr>
        <p:spPr>
          <a:xfrm>
            <a:off x="18440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Rectangle 859"/>
          <p:cNvSpPr/>
          <p:nvPr/>
        </p:nvSpPr>
        <p:spPr>
          <a:xfrm>
            <a:off x="19721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Rectangle 860"/>
          <p:cNvSpPr/>
          <p:nvPr/>
        </p:nvSpPr>
        <p:spPr>
          <a:xfrm>
            <a:off x="21002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Rectangle 861"/>
          <p:cNvSpPr/>
          <p:nvPr/>
        </p:nvSpPr>
        <p:spPr>
          <a:xfrm>
            <a:off x="22283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Rectangle 862"/>
          <p:cNvSpPr/>
          <p:nvPr/>
        </p:nvSpPr>
        <p:spPr>
          <a:xfrm>
            <a:off x="23563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Rectangle 863"/>
          <p:cNvSpPr/>
          <p:nvPr/>
        </p:nvSpPr>
        <p:spPr>
          <a:xfrm>
            <a:off x="24844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Rectangle 864"/>
          <p:cNvSpPr/>
          <p:nvPr/>
        </p:nvSpPr>
        <p:spPr>
          <a:xfrm>
            <a:off x="26125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Rectangle 865"/>
          <p:cNvSpPr/>
          <p:nvPr/>
        </p:nvSpPr>
        <p:spPr>
          <a:xfrm>
            <a:off x="27406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Rectangle 866"/>
          <p:cNvSpPr/>
          <p:nvPr/>
        </p:nvSpPr>
        <p:spPr>
          <a:xfrm>
            <a:off x="28686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Rectangle 867"/>
          <p:cNvSpPr/>
          <p:nvPr/>
        </p:nvSpPr>
        <p:spPr>
          <a:xfrm>
            <a:off x="29967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Rectangle 868"/>
          <p:cNvSpPr/>
          <p:nvPr/>
        </p:nvSpPr>
        <p:spPr>
          <a:xfrm>
            <a:off x="31248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Rectangle 869"/>
          <p:cNvSpPr/>
          <p:nvPr/>
        </p:nvSpPr>
        <p:spPr>
          <a:xfrm>
            <a:off x="32529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Rectangle 870"/>
          <p:cNvSpPr/>
          <p:nvPr/>
        </p:nvSpPr>
        <p:spPr>
          <a:xfrm>
            <a:off x="33809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Rectangle 871"/>
          <p:cNvSpPr/>
          <p:nvPr/>
        </p:nvSpPr>
        <p:spPr>
          <a:xfrm>
            <a:off x="3509050" y="3428970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Rectangle 872"/>
          <p:cNvSpPr/>
          <p:nvPr/>
        </p:nvSpPr>
        <p:spPr>
          <a:xfrm>
            <a:off x="36371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Rectangle 873"/>
          <p:cNvSpPr/>
          <p:nvPr/>
        </p:nvSpPr>
        <p:spPr>
          <a:xfrm>
            <a:off x="37652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Rectangle 874"/>
          <p:cNvSpPr/>
          <p:nvPr/>
        </p:nvSpPr>
        <p:spPr>
          <a:xfrm>
            <a:off x="38932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Rectangle 875"/>
          <p:cNvSpPr/>
          <p:nvPr/>
        </p:nvSpPr>
        <p:spPr>
          <a:xfrm>
            <a:off x="40213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Rectangle 876"/>
          <p:cNvSpPr/>
          <p:nvPr/>
        </p:nvSpPr>
        <p:spPr>
          <a:xfrm>
            <a:off x="41494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Rectangle 877"/>
          <p:cNvSpPr/>
          <p:nvPr/>
        </p:nvSpPr>
        <p:spPr>
          <a:xfrm>
            <a:off x="42775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Rectangle 878"/>
          <p:cNvSpPr/>
          <p:nvPr/>
        </p:nvSpPr>
        <p:spPr>
          <a:xfrm>
            <a:off x="44055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Rectangle 879"/>
          <p:cNvSpPr/>
          <p:nvPr/>
        </p:nvSpPr>
        <p:spPr>
          <a:xfrm>
            <a:off x="45336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Rectangle 880"/>
          <p:cNvSpPr/>
          <p:nvPr/>
        </p:nvSpPr>
        <p:spPr>
          <a:xfrm>
            <a:off x="46617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Rectangle 881"/>
          <p:cNvSpPr/>
          <p:nvPr/>
        </p:nvSpPr>
        <p:spPr>
          <a:xfrm>
            <a:off x="47898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Rectangle 882"/>
          <p:cNvSpPr/>
          <p:nvPr/>
        </p:nvSpPr>
        <p:spPr>
          <a:xfrm>
            <a:off x="49178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Rectangle 883"/>
          <p:cNvSpPr/>
          <p:nvPr/>
        </p:nvSpPr>
        <p:spPr>
          <a:xfrm>
            <a:off x="5045950" y="3428970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Rectangle 884"/>
          <p:cNvSpPr/>
          <p:nvPr/>
        </p:nvSpPr>
        <p:spPr>
          <a:xfrm>
            <a:off x="5174025" y="3428970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Rectangle 885"/>
          <p:cNvSpPr/>
          <p:nvPr/>
        </p:nvSpPr>
        <p:spPr>
          <a:xfrm>
            <a:off x="5302100" y="3428970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Rectangle 886"/>
          <p:cNvSpPr/>
          <p:nvPr/>
        </p:nvSpPr>
        <p:spPr>
          <a:xfrm>
            <a:off x="5430175" y="3428970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Rectangle 887"/>
          <p:cNvSpPr/>
          <p:nvPr/>
        </p:nvSpPr>
        <p:spPr>
          <a:xfrm>
            <a:off x="5558250" y="3428970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Rectangle 888"/>
          <p:cNvSpPr/>
          <p:nvPr/>
        </p:nvSpPr>
        <p:spPr>
          <a:xfrm>
            <a:off x="56863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Rectangle 889"/>
          <p:cNvSpPr/>
          <p:nvPr/>
        </p:nvSpPr>
        <p:spPr>
          <a:xfrm>
            <a:off x="58144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Rectangle 890"/>
          <p:cNvSpPr/>
          <p:nvPr/>
        </p:nvSpPr>
        <p:spPr>
          <a:xfrm>
            <a:off x="59424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Rectangle 891"/>
          <p:cNvSpPr/>
          <p:nvPr/>
        </p:nvSpPr>
        <p:spPr>
          <a:xfrm>
            <a:off x="60705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Rectangle 892"/>
          <p:cNvSpPr/>
          <p:nvPr/>
        </p:nvSpPr>
        <p:spPr>
          <a:xfrm>
            <a:off x="61986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Rectangle 893"/>
          <p:cNvSpPr/>
          <p:nvPr/>
        </p:nvSpPr>
        <p:spPr>
          <a:xfrm>
            <a:off x="63267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Rectangle 894"/>
          <p:cNvSpPr/>
          <p:nvPr/>
        </p:nvSpPr>
        <p:spPr>
          <a:xfrm>
            <a:off x="64547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Rectangle 895"/>
          <p:cNvSpPr/>
          <p:nvPr/>
        </p:nvSpPr>
        <p:spPr>
          <a:xfrm>
            <a:off x="65828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Rectangle 896"/>
          <p:cNvSpPr/>
          <p:nvPr/>
        </p:nvSpPr>
        <p:spPr>
          <a:xfrm>
            <a:off x="6710925" y="3428970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Rectangle 897"/>
          <p:cNvSpPr/>
          <p:nvPr/>
        </p:nvSpPr>
        <p:spPr>
          <a:xfrm>
            <a:off x="68390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Rectangle 898"/>
          <p:cNvSpPr/>
          <p:nvPr/>
        </p:nvSpPr>
        <p:spPr>
          <a:xfrm>
            <a:off x="69670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Rectangle 899"/>
          <p:cNvSpPr/>
          <p:nvPr/>
        </p:nvSpPr>
        <p:spPr>
          <a:xfrm>
            <a:off x="7095150" y="3428970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Rectangle 900"/>
          <p:cNvSpPr/>
          <p:nvPr/>
        </p:nvSpPr>
        <p:spPr>
          <a:xfrm>
            <a:off x="7223225" y="3428970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Rectangle 901"/>
          <p:cNvSpPr/>
          <p:nvPr/>
        </p:nvSpPr>
        <p:spPr>
          <a:xfrm>
            <a:off x="7351300" y="3428970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Rectangle 902"/>
          <p:cNvSpPr/>
          <p:nvPr/>
        </p:nvSpPr>
        <p:spPr>
          <a:xfrm>
            <a:off x="7479375" y="3428970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Rectangle 903"/>
          <p:cNvSpPr/>
          <p:nvPr/>
        </p:nvSpPr>
        <p:spPr>
          <a:xfrm>
            <a:off x="7607450" y="3428970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Rectangle 904"/>
          <p:cNvSpPr/>
          <p:nvPr/>
        </p:nvSpPr>
        <p:spPr>
          <a:xfrm>
            <a:off x="77355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Rectangle 905"/>
          <p:cNvSpPr/>
          <p:nvPr/>
        </p:nvSpPr>
        <p:spPr>
          <a:xfrm>
            <a:off x="78636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Rectangle 906"/>
          <p:cNvSpPr/>
          <p:nvPr/>
        </p:nvSpPr>
        <p:spPr>
          <a:xfrm>
            <a:off x="7991675" y="3428970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Rectangle 907"/>
          <p:cNvSpPr/>
          <p:nvPr/>
        </p:nvSpPr>
        <p:spPr>
          <a:xfrm>
            <a:off x="81197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Rectangle 908"/>
          <p:cNvSpPr/>
          <p:nvPr/>
        </p:nvSpPr>
        <p:spPr>
          <a:xfrm>
            <a:off x="82478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Rectangle 909"/>
          <p:cNvSpPr/>
          <p:nvPr/>
        </p:nvSpPr>
        <p:spPr>
          <a:xfrm>
            <a:off x="83759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Rectangle 910"/>
          <p:cNvSpPr/>
          <p:nvPr/>
        </p:nvSpPr>
        <p:spPr>
          <a:xfrm>
            <a:off x="850397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Rectangle 911"/>
          <p:cNvSpPr/>
          <p:nvPr/>
        </p:nvSpPr>
        <p:spPr>
          <a:xfrm>
            <a:off x="863205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Rectangle 912"/>
          <p:cNvSpPr/>
          <p:nvPr/>
        </p:nvSpPr>
        <p:spPr>
          <a:xfrm>
            <a:off x="8760125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Rectangle 913"/>
          <p:cNvSpPr/>
          <p:nvPr/>
        </p:nvSpPr>
        <p:spPr>
          <a:xfrm>
            <a:off x="8888200" y="34289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Rectangle 914"/>
          <p:cNvSpPr/>
          <p:nvPr/>
        </p:nvSpPr>
        <p:spPr>
          <a:xfrm>
            <a:off x="8888200" y="356770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Rectangle 915"/>
          <p:cNvSpPr/>
          <p:nvPr/>
        </p:nvSpPr>
        <p:spPr>
          <a:xfrm>
            <a:off x="177824" y="384837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Rectangle 916"/>
          <p:cNvSpPr/>
          <p:nvPr/>
        </p:nvSpPr>
        <p:spPr>
          <a:xfrm>
            <a:off x="1791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Rectangle 917"/>
          <p:cNvSpPr/>
          <p:nvPr/>
        </p:nvSpPr>
        <p:spPr>
          <a:xfrm>
            <a:off x="3071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Rectangle 918"/>
          <p:cNvSpPr/>
          <p:nvPr/>
        </p:nvSpPr>
        <p:spPr>
          <a:xfrm>
            <a:off x="4352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Rectangle 919"/>
          <p:cNvSpPr/>
          <p:nvPr/>
        </p:nvSpPr>
        <p:spPr>
          <a:xfrm>
            <a:off x="563325" y="3706438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Rectangle 920"/>
          <p:cNvSpPr/>
          <p:nvPr/>
        </p:nvSpPr>
        <p:spPr>
          <a:xfrm>
            <a:off x="6914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Rectangle 921"/>
          <p:cNvSpPr/>
          <p:nvPr/>
        </p:nvSpPr>
        <p:spPr>
          <a:xfrm>
            <a:off x="819475" y="3706438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Rectangle 922"/>
          <p:cNvSpPr/>
          <p:nvPr/>
        </p:nvSpPr>
        <p:spPr>
          <a:xfrm>
            <a:off x="9475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Rectangle 923"/>
          <p:cNvSpPr/>
          <p:nvPr/>
        </p:nvSpPr>
        <p:spPr>
          <a:xfrm>
            <a:off x="10756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Rectangle 924"/>
          <p:cNvSpPr/>
          <p:nvPr/>
        </p:nvSpPr>
        <p:spPr>
          <a:xfrm>
            <a:off x="1203700" y="3706438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Rectangle 925"/>
          <p:cNvSpPr/>
          <p:nvPr/>
        </p:nvSpPr>
        <p:spPr>
          <a:xfrm>
            <a:off x="13317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Rectangle 926"/>
          <p:cNvSpPr/>
          <p:nvPr/>
        </p:nvSpPr>
        <p:spPr>
          <a:xfrm>
            <a:off x="14598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Rectangle 927"/>
          <p:cNvSpPr/>
          <p:nvPr/>
        </p:nvSpPr>
        <p:spPr>
          <a:xfrm>
            <a:off x="15879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Rectangle 928"/>
          <p:cNvSpPr/>
          <p:nvPr/>
        </p:nvSpPr>
        <p:spPr>
          <a:xfrm>
            <a:off x="17160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Rectangle 929"/>
          <p:cNvSpPr/>
          <p:nvPr/>
        </p:nvSpPr>
        <p:spPr>
          <a:xfrm>
            <a:off x="18440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Rectangle 930"/>
          <p:cNvSpPr/>
          <p:nvPr/>
        </p:nvSpPr>
        <p:spPr>
          <a:xfrm>
            <a:off x="1972150" y="3706438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Rectangle 931"/>
          <p:cNvSpPr/>
          <p:nvPr/>
        </p:nvSpPr>
        <p:spPr>
          <a:xfrm>
            <a:off x="2100225" y="3706438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Rectangle 932"/>
          <p:cNvSpPr/>
          <p:nvPr/>
        </p:nvSpPr>
        <p:spPr>
          <a:xfrm>
            <a:off x="2228300" y="3706438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Rectangle 933"/>
          <p:cNvSpPr/>
          <p:nvPr/>
        </p:nvSpPr>
        <p:spPr>
          <a:xfrm>
            <a:off x="23563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Rectangle 934"/>
          <p:cNvSpPr/>
          <p:nvPr/>
        </p:nvSpPr>
        <p:spPr>
          <a:xfrm>
            <a:off x="24844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Rectangle 935"/>
          <p:cNvSpPr/>
          <p:nvPr/>
        </p:nvSpPr>
        <p:spPr>
          <a:xfrm>
            <a:off x="26125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Rectangle 936"/>
          <p:cNvSpPr/>
          <p:nvPr/>
        </p:nvSpPr>
        <p:spPr>
          <a:xfrm>
            <a:off x="27406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Rectangle 937"/>
          <p:cNvSpPr/>
          <p:nvPr/>
        </p:nvSpPr>
        <p:spPr>
          <a:xfrm>
            <a:off x="28686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Rectangle 938"/>
          <p:cNvSpPr/>
          <p:nvPr/>
        </p:nvSpPr>
        <p:spPr>
          <a:xfrm>
            <a:off x="29967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Rectangle 939"/>
          <p:cNvSpPr/>
          <p:nvPr/>
        </p:nvSpPr>
        <p:spPr>
          <a:xfrm>
            <a:off x="31248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Rectangle 940"/>
          <p:cNvSpPr/>
          <p:nvPr/>
        </p:nvSpPr>
        <p:spPr>
          <a:xfrm>
            <a:off x="32529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Rectangle 941"/>
          <p:cNvSpPr/>
          <p:nvPr/>
        </p:nvSpPr>
        <p:spPr>
          <a:xfrm>
            <a:off x="33809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Rectangle 942"/>
          <p:cNvSpPr/>
          <p:nvPr/>
        </p:nvSpPr>
        <p:spPr>
          <a:xfrm>
            <a:off x="35090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Rectangle 943"/>
          <p:cNvSpPr/>
          <p:nvPr/>
        </p:nvSpPr>
        <p:spPr>
          <a:xfrm>
            <a:off x="36371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Rectangle 944"/>
          <p:cNvSpPr/>
          <p:nvPr/>
        </p:nvSpPr>
        <p:spPr>
          <a:xfrm>
            <a:off x="37652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Rectangle 945"/>
          <p:cNvSpPr/>
          <p:nvPr/>
        </p:nvSpPr>
        <p:spPr>
          <a:xfrm>
            <a:off x="38932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Rectangle 946"/>
          <p:cNvSpPr/>
          <p:nvPr/>
        </p:nvSpPr>
        <p:spPr>
          <a:xfrm>
            <a:off x="40213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Rectangle 947"/>
          <p:cNvSpPr/>
          <p:nvPr/>
        </p:nvSpPr>
        <p:spPr>
          <a:xfrm>
            <a:off x="41494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Rectangle 948"/>
          <p:cNvSpPr/>
          <p:nvPr/>
        </p:nvSpPr>
        <p:spPr>
          <a:xfrm>
            <a:off x="42775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Rectangle 949"/>
          <p:cNvSpPr/>
          <p:nvPr/>
        </p:nvSpPr>
        <p:spPr>
          <a:xfrm>
            <a:off x="44055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Rectangle 950"/>
          <p:cNvSpPr/>
          <p:nvPr/>
        </p:nvSpPr>
        <p:spPr>
          <a:xfrm>
            <a:off x="45336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Rectangle 951"/>
          <p:cNvSpPr/>
          <p:nvPr/>
        </p:nvSpPr>
        <p:spPr>
          <a:xfrm>
            <a:off x="4661725" y="3706438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Rectangle 952"/>
          <p:cNvSpPr/>
          <p:nvPr/>
        </p:nvSpPr>
        <p:spPr>
          <a:xfrm>
            <a:off x="4789800" y="3706438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Rectangle 953"/>
          <p:cNvSpPr/>
          <p:nvPr/>
        </p:nvSpPr>
        <p:spPr>
          <a:xfrm>
            <a:off x="49178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Rectangle 954"/>
          <p:cNvSpPr/>
          <p:nvPr/>
        </p:nvSpPr>
        <p:spPr>
          <a:xfrm>
            <a:off x="50459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Rectangle 955"/>
          <p:cNvSpPr/>
          <p:nvPr/>
        </p:nvSpPr>
        <p:spPr>
          <a:xfrm>
            <a:off x="51740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Rectangle 956"/>
          <p:cNvSpPr/>
          <p:nvPr/>
        </p:nvSpPr>
        <p:spPr>
          <a:xfrm>
            <a:off x="53021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Rectangle 957"/>
          <p:cNvSpPr/>
          <p:nvPr/>
        </p:nvSpPr>
        <p:spPr>
          <a:xfrm>
            <a:off x="54301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Rectangle 958"/>
          <p:cNvSpPr/>
          <p:nvPr/>
        </p:nvSpPr>
        <p:spPr>
          <a:xfrm>
            <a:off x="55582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Rectangle 959"/>
          <p:cNvSpPr/>
          <p:nvPr/>
        </p:nvSpPr>
        <p:spPr>
          <a:xfrm>
            <a:off x="56863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Rectangle 960"/>
          <p:cNvSpPr/>
          <p:nvPr/>
        </p:nvSpPr>
        <p:spPr>
          <a:xfrm>
            <a:off x="58144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Rectangle 961"/>
          <p:cNvSpPr/>
          <p:nvPr/>
        </p:nvSpPr>
        <p:spPr>
          <a:xfrm>
            <a:off x="59424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Rectangle 962"/>
          <p:cNvSpPr/>
          <p:nvPr/>
        </p:nvSpPr>
        <p:spPr>
          <a:xfrm>
            <a:off x="60705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Rectangle 963"/>
          <p:cNvSpPr/>
          <p:nvPr/>
        </p:nvSpPr>
        <p:spPr>
          <a:xfrm>
            <a:off x="61986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Rectangle 964"/>
          <p:cNvSpPr/>
          <p:nvPr/>
        </p:nvSpPr>
        <p:spPr>
          <a:xfrm>
            <a:off x="63267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Rectangle 965"/>
          <p:cNvSpPr/>
          <p:nvPr/>
        </p:nvSpPr>
        <p:spPr>
          <a:xfrm>
            <a:off x="64547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Rectangle 966"/>
          <p:cNvSpPr/>
          <p:nvPr/>
        </p:nvSpPr>
        <p:spPr>
          <a:xfrm>
            <a:off x="65828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Rectangle 967"/>
          <p:cNvSpPr/>
          <p:nvPr/>
        </p:nvSpPr>
        <p:spPr>
          <a:xfrm>
            <a:off x="67109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Rectangle 968"/>
          <p:cNvSpPr/>
          <p:nvPr/>
        </p:nvSpPr>
        <p:spPr>
          <a:xfrm>
            <a:off x="68390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Rectangle 969"/>
          <p:cNvSpPr/>
          <p:nvPr/>
        </p:nvSpPr>
        <p:spPr>
          <a:xfrm>
            <a:off x="69670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Rectangle 970"/>
          <p:cNvSpPr/>
          <p:nvPr/>
        </p:nvSpPr>
        <p:spPr>
          <a:xfrm>
            <a:off x="70951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Rectangle 971"/>
          <p:cNvSpPr/>
          <p:nvPr/>
        </p:nvSpPr>
        <p:spPr>
          <a:xfrm>
            <a:off x="72232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Rectangle 972"/>
          <p:cNvSpPr/>
          <p:nvPr/>
        </p:nvSpPr>
        <p:spPr>
          <a:xfrm>
            <a:off x="73513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Rectangle 973"/>
          <p:cNvSpPr/>
          <p:nvPr/>
        </p:nvSpPr>
        <p:spPr>
          <a:xfrm>
            <a:off x="74793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Rectangle 974"/>
          <p:cNvSpPr/>
          <p:nvPr/>
        </p:nvSpPr>
        <p:spPr>
          <a:xfrm>
            <a:off x="76074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Rectangle 975"/>
          <p:cNvSpPr/>
          <p:nvPr/>
        </p:nvSpPr>
        <p:spPr>
          <a:xfrm>
            <a:off x="77355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Rectangle 976"/>
          <p:cNvSpPr/>
          <p:nvPr/>
        </p:nvSpPr>
        <p:spPr>
          <a:xfrm>
            <a:off x="78636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Rectangle 977"/>
          <p:cNvSpPr/>
          <p:nvPr/>
        </p:nvSpPr>
        <p:spPr>
          <a:xfrm>
            <a:off x="79916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Rectangle 978"/>
          <p:cNvSpPr/>
          <p:nvPr/>
        </p:nvSpPr>
        <p:spPr>
          <a:xfrm>
            <a:off x="81197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Rectangle 979"/>
          <p:cNvSpPr/>
          <p:nvPr/>
        </p:nvSpPr>
        <p:spPr>
          <a:xfrm>
            <a:off x="82478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Rectangle 980"/>
          <p:cNvSpPr/>
          <p:nvPr/>
        </p:nvSpPr>
        <p:spPr>
          <a:xfrm>
            <a:off x="83759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Rectangle 981"/>
          <p:cNvSpPr/>
          <p:nvPr/>
        </p:nvSpPr>
        <p:spPr>
          <a:xfrm>
            <a:off x="850397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Rectangle 982"/>
          <p:cNvSpPr/>
          <p:nvPr/>
        </p:nvSpPr>
        <p:spPr>
          <a:xfrm>
            <a:off x="863205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Rectangle 983"/>
          <p:cNvSpPr/>
          <p:nvPr/>
        </p:nvSpPr>
        <p:spPr>
          <a:xfrm>
            <a:off x="8760125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Rectangle 984"/>
          <p:cNvSpPr/>
          <p:nvPr/>
        </p:nvSpPr>
        <p:spPr>
          <a:xfrm>
            <a:off x="8888200" y="370643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Rectangle 985"/>
          <p:cNvSpPr/>
          <p:nvPr/>
        </p:nvSpPr>
        <p:spPr>
          <a:xfrm>
            <a:off x="1791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Rectangle 986"/>
          <p:cNvSpPr/>
          <p:nvPr/>
        </p:nvSpPr>
        <p:spPr>
          <a:xfrm>
            <a:off x="3071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Rectangle 987"/>
          <p:cNvSpPr/>
          <p:nvPr/>
        </p:nvSpPr>
        <p:spPr>
          <a:xfrm>
            <a:off x="4352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Rectangle 988"/>
          <p:cNvSpPr/>
          <p:nvPr/>
        </p:nvSpPr>
        <p:spPr>
          <a:xfrm>
            <a:off x="5633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Rectangle 989"/>
          <p:cNvSpPr/>
          <p:nvPr/>
        </p:nvSpPr>
        <p:spPr>
          <a:xfrm>
            <a:off x="6914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Rectangle 990"/>
          <p:cNvSpPr/>
          <p:nvPr/>
        </p:nvSpPr>
        <p:spPr>
          <a:xfrm>
            <a:off x="8194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Rectangle 991"/>
          <p:cNvSpPr/>
          <p:nvPr/>
        </p:nvSpPr>
        <p:spPr>
          <a:xfrm>
            <a:off x="9475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Rectangle 992"/>
          <p:cNvSpPr/>
          <p:nvPr/>
        </p:nvSpPr>
        <p:spPr>
          <a:xfrm>
            <a:off x="10756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Rectangle 993"/>
          <p:cNvSpPr/>
          <p:nvPr/>
        </p:nvSpPr>
        <p:spPr>
          <a:xfrm>
            <a:off x="12037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Rectangle 994"/>
          <p:cNvSpPr/>
          <p:nvPr/>
        </p:nvSpPr>
        <p:spPr>
          <a:xfrm>
            <a:off x="13317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Rectangle 995"/>
          <p:cNvSpPr/>
          <p:nvPr/>
        </p:nvSpPr>
        <p:spPr>
          <a:xfrm>
            <a:off x="14598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Rectangle 996"/>
          <p:cNvSpPr/>
          <p:nvPr/>
        </p:nvSpPr>
        <p:spPr>
          <a:xfrm>
            <a:off x="15879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Rectangle 997"/>
          <p:cNvSpPr/>
          <p:nvPr/>
        </p:nvSpPr>
        <p:spPr>
          <a:xfrm>
            <a:off x="17160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Rectangle 998"/>
          <p:cNvSpPr/>
          <p:nvPr/>
        </p:nvSpPr>
        <p:spPr>
          <a:xfrm>
            <a:off x="1844075" y="3987109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Rectangle 999"/>
          <p:cNvSpPr/>
          <p:nvPr/>
        </p:nvSpPr>
        <p:spPr>
          <a:xfrm>
            <a:off x="19721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Rectangle 1000"/>
          <p:cNvSpPr/>
          <p:nvPr/>
        </p:nvSpPr>
        <p:spPr>
          <a:xfrm>
            <a:off x="2100225" y="3987109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Rectangle 1001"/>
          <p:cNvSpPr/>
          <p:nvPr/>
        </p:nvSpPr>
        <p:spPr>
          <a:xfrm>
            <a:off x="2228300" y="3987109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Rectangle 1002"/>
          <p:cNvSpPr/>
          <p:nvPr/>
        </p:nvSpPr>
        <p:spPr>
          <a:xfrm>
            <a:off x="23563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Rectangle 1003"/>
          <p:cNvSpPr/>
          <p:nvPr/>
        </p:nvSpPr>
        <p:spPr>
          <a:xfrm>
            <a:off x="24844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Rectangle 1004"/>
          <p:cNvSpPr/>
          <p:nvPr/>
        </p:nvSpPr>
        <p:spPr>
          <a:xfrm>
            <a:off x="26125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Rectangle 1005"/>
          <p:cNvSpPr/>
          <p:nvPr/>
        </p:nvSpPr>
        <p:spPr>
          <a:xfrm>
            <a:off x="2740600" y="3987109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Rectangle 1006"/>
          <p:cNvSpPr/>
          <p:nvPr/>
        </p:nvSpPr>
        <p:spPr>
          <a:xfrm>
            <a:off x="28686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Rectangle 1007"/>
          <p:cNvSpPr/>
          <p:nvPr/>
        </p:nvSpPr>
        <p:spPr>
          <a:xfrm>
            <a:off x="29967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Rectangle 1008"/>
          <p:cNvSpPr/>
          <p:nvPr/>
        </p:nvSpPr>
        <p:spPr>
          <a:xfrm>
            <a:off x="31248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Rectangle 1009"/>
          <p:cNvSpPr/>
          <p:nvPr/>
        </p:nvSpPr>
        <p:spPr>
          <a:xfrm>
            <a:off x="32529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Rectangle 1010"/>
          <p:cNvSpPr/>
          <p:nvPr/>
        </p:nvSpPr>
        <p:spPr>
          <a:xfrm>
            <a:off x="33809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Rectangle 1011"/>
          <p:cNvSpPr/>
          <p:nvPr/>
        </p:nvSpPr>
        <p:spPr>
          <a:xfrm>
            <a:off x="3509050" y="3987109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Rectangle 1012"/>
          <p:cNvSpPr/>
          <p:nvPr/>
        </p:nvSpPr>
        <p:spPr>
          <a:xfrm>
            <a:off x="36371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Rectangle 1013"/>
          <p:cNvSpPr/>
          <p:nvPr/>
        </p:nvSpPr>
        <p:spPr>
          <a:xfrm>
            <a:off x="37652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Rectangle 1014"/>
          <p:cNvSpPr/>
          <p:nvPr/>
        </p:nvSpPr>
        <p:spPr>
          <a:xfrm>
            <a:off x="38932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Rectangle 1015"/>
          <p:cNvSpPr/>
          <p:nvPr/>
        </p:nvSpPr>
        <p:spPr>
          <a:xfrm>
            <a:off x="40213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Rectangle 1016"/>
          <p:cNvSpPr/>
          <p:nvPr/>
        </p:nvSpPr>
        <p:spPr>
          <a:xfrm>
            <a:off x="41494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Rectangle 1017"/>
          <p:cNvSpPr/>
          <p:nvPr/>
        </p:nvSpPr>
        <p:spPr>
          <a:xfrm>
            <a:off x="42775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Rectangle 1018"/>
          <p:cNvSpPr/>
          <p:nvPr/>
        </p:nvSpPr>
        <p:spPr>
          <a:xfrm>
            <a:off x="44055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Rectangle 1019"/>
          <p:cNvSpPr/>
          <p:nvPr/>
        </p:nvSpPr>
        <p:spPr>
          <a:xfrm>
            <a:off x="45336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Rectangle 1020"/>
          <p:cNvSpPr/>
          <p:nvPr/>
        </p:nvSpPr>
        <p:spPr>
          <a:xfrm>
            <a:off x="46617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Rectangle 1021"/>
          <p:cNvSpPr/>
          <p:nvPr/>
        </p:nvSpPr>
        <p:spPr>
          <a:xfrm>
            <a:off x="47898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Rectangle 1022"/>
          <p:cNvSpPr/>
          <p:nvPr/>
        </p:nvSpPr>
        <p:spPr>
          <a:xfrm>
            <a:off x="49178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 1023"/>
          <p:cNvSpPr/>
          <p:nvPr/>
        </p:nvSpPr>
        <p:spPr>
          <a:xfrm>
            <a:off x="50459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Rectangle 1024"/>
          <p:cNvSpPr/>
          <p:nvPr/>
        </p:nvSpPr>
        <p:spPr>
          <a:xfrm>
            <a:off x="51740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1025"/>
          <p:cNvSpPr/>
          <p:nvPr/>
        </p:nvSpPr>
        <p:spPr>
          <a:xfrm>
            <a:off x="53021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Rectangle 1026"/>
          <p:cNvSpPr/>
          <p:nvPr/>
        </p:nvSpPr>
        <p:spPr>
          <a:xfrm>
            <a:off x="54301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Rectangle 1027"/>
          <p:cNvSpPr/>
          <p:nvPr/>
        </p:nvSpPr>
        <p:spPr>
          <a:xfrm>
            <a:off x="55582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1028"/>
          <p:cNvSpPr/>
          <p:nvPr/>
        </p:nvSpPr>
        <p:spPr>
          <a:xfrm>
            <a:off x="56863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Rectangle 1029"/>
          <p:cNvSpPr/>
          <p:nvPr/>
        </p:nvSpPr>
        <p:spPr>
          <a:xfrm>
            <a:off x="58144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Rectangle 1030"/>
          <p:cNvSpPr/>
          <p:nvPr/>
        </p:nvSpPr>
        <p:spPr>
          <a:xfrm>
            <a:off x="59424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Rectangle 1031"/>
          <p:cNvSpPr/>
          <p:nvPr/>
        </p:nvSpPr>
        <p:spPr>
          <a:xfrm>
            <a:off x="60705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/>
          <p:cNvSpPr/>
          <p:nvPr/>
        </p:nvSpPr>
        <p:spPr>
          <a:xfrm>
            <a:off x="61986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/>
          <p:cNvSpPr/>
          <p:nvPr/>
        </p:nvSpPr>
        <p:spPr>
          <a:xfrm>
            <a:off x="63267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/>
          <p:cNvSpPr/>
          <p:nvPr/>
        </p:nvSpPr>
        <p:spPr>
          <a:xfrm>
            <a:off x="64547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Rectangle 1035"/>
          <p:cNvSpPr/>
          <p:nvPr/>
        </p:nvSpPr>
        <p:spPr>
          <a:xfrm>
            <a:off x="65828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/>
          <p:cNvSpPr/>
          <p:nvPr/>
        </p:nvSpPr>
        <p:spPr>
          <a:xfrm>
            <a:off x="67109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Rectangle 1037"/>
          <p:cNvSpPr/>
          <p:nvPr/>
        </p:nvSpPr>
        <p:spPr>
          <a:xfrm>
            <a:off x="68390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/>
          <p:cNvSpPr/>
          <p:nvPr/>
        </p:nvSpPr>
        <p:spPr>
          <a:xfrm>
            <a:off x="69670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/>
          <p:cNvSpPr/>
          <p:nvPr/>
        </p:nvSpPr>
        <p:spPr>
          <a:xfrm>
            <a:off x="70951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/>
          <p:cNvSpPr/>
          <p:nvPr/>
        </p:nvSpPr>
        <p:spPr>
          <a:xfrm>
            <a:off x="72232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ectangle 1041"/>
          <p:cNvSpPr/>
          <p:nvPr/>
        </p:nvSpPr>
        <p:spPr>
          <a:xfrm>
            <a:off x="73513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/>
          <p:cNvSpPr/>
          <p:nvPr/>
        </p:nvSpPr>
        <p:spPr>
          <a:xfrm>
            <a:off x="74793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/>
          <p:cNvSpPr/>
          <p:nvPr/>
        </p:nvSpPr>
        <p:spPr>
          <a:xfrm>
            <a:off x="76074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/>
          <p:cNvSpPr/>
          <p:nvPr/>
        </p:nvSpPr>
        <p:spPr>
          <a:xfrm>
            <a:off x="77355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/>
          <p:cNvSpPr/>
          <p:nvPr/>
        </p:nvSpPr>
        <p:spPr>
          <a:xfrm>
            <a:off x="78636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Rectangle 1046"/>
          <p:cNvSpPr/>
          <p:nvPr/>
        </p:nvSpPr>
        <p:spPr>
          <a:xfrm>
            <a:off x="79916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/>
          <p:cNvSpPr/>
          <p:nvPr/>
        </p:nvSpPr>
        <p:spPr>
          <a:xfrm>
            <a:off x="81197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/>
          <p:cNvSpPr/>
          <p:nvPr/>
        </p:nvSpPr>
        <p:spPr>
          <a:xfrm>
            <a:off x="8247825" y="3987109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/>
          <p:cNvSpPr/>
          <p:nvPr/>
        </p:nvSpPr>
        <p:spPr>
          <a:xfrm>
            <a:off x="8375900" y="3987109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/>
          <p:cNvSpPr/>
          <p:nvPr/>
        </p:nvSpPr>
        <p:spPr>
          <a:xfrm>
            <a:off x="850397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/>
          <p:cNvSpPr/>
          <p:nvPr/>
        </p:nvSpPr>
        <p:spPr>
          <a:xfrm>
            <a:off x="863205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Rectangle 1052"/>
          <p:cNvSpPr/>
          <p:nvPr/>
        </p:nvSpPr>
        <p:spPr>
          <a:xfrm>
            <a:off x="8760125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/>
          <p:cNvSpPr/>
          <p:nvPr/>
        </p:nvSpPr>
        <p:spPr>
          <a:xfrm>
            <a:off x="8888200" y="398710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Rectangle 1054"/>
          <p:cNvSpPr/>
          <p:nvPr/>
        </p:nvSpPr>
        <p:spPr>
          <a:xfrm>
            <a:off x="8888200" y="412584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/>
          <p:cNvSpPr/>
          <p:nvPr/>
        </p:nvSpPr>
        <p:spPr>
          <a:xfrm>
            <a:off x="177824" y="440651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Rectangle 1056"/>
          <p:cNvSpPr/>
          <p:nvPr/>
        </p:nvSpPr>
        <p:spPr>
          <a:xfrm>
            <a:off x="1791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Rectangle 1057"/>
          <p:cNvSpPr/>
          <p:nvPr/>
        </p:nvSpPr>
        <p:spPr>
          <a:xfrm>
            <a:off x="3071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Rectangle 1058"/>
          <p:cNvSpPr/>
          <p:nvPr/>
        </p:nvSpPr>
        <p:spPr>
          <a:xfrm>
            <a:off x="4352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Rectangle 1059"/>
          <p:cNvSpPr/>
          <p:nvPr/>
        </p:nvSpPr>
        <p:spPr>
          <a:xfrm>
            <a:off x="5633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Rectangle 1060"/>
          <p:cNvSpPr/>
          <p:nvPr/>
        </p:nvSpPr>
        <p:spPr>
          <a:xfrm>
            <a:off x="6914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Rectangle 1061"/>
          <p:cNvSpPr/>
          <p:nvPr/>
        </p:nvSpPr>
        <p:spPr>
          <a:xfrm>
            <a:off x="8194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Rectangle 1062"/>
          <p:cNvSpPr/>
          <p:nvPr/>
        </p:nvSpPr>
        <p:spPr>
          <a:xfrm>
            <a:off x="9475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Rectangle 1063"/>
          <p:cNvSpPr/>
          <p:nvPr/>
        </p:nvSpPr>
        <p:spPr>
          <a:xfrm>
            <a:off x="10756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Rectangle 1064"/>
          <p:cNvSpPr/>
          <p:nvPr/>
        </p:nvSpPr>
        <p:spPr>
          <a:xfrm>
            <a:off x="12037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Rectangle 1065"/>
          <p:cNvSpPr/>
          <p:nvPr/>
        </p:nvSpPr>
        <p:spPr>
          <a:xfrm>
            <a:off x="13317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Rectangle 1066"/>
          <p:cNvSpPr/>
          <p:nvPr/>
        </p:nvSpPr>
        <p:spPr>
          <a:xfrm>
            <a:off x="14598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Rectangle 1067"/>
          <p:cNvSpPr/>
          <p:nvPr/>
        </p:nvSpPr>
        <p:spPr>
          <a:xfrm>
            <a:off x="15879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Rectangle 1068"/>
          <p:cNvSpPr/>
          <p:nvPr/>
        </p:nvSpPr>
        <p:spPr>
          <a:xfrm>
            <a:off x="17160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Rectangle 1069"/>
          <p:cNvSpPr/>
          <p:nvPr/>
        </p:nvSpPr>
        <p:spPr>
          <a:xfrm>
            <a:off x="18440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Rectangle 1070"/>
          <p:cNvSpPr/>
          <p:nvPr/>
        </p:nvSpPr>
        <p:spPr>
          <a:xfrm>
            <a:off x="19721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Rectangle 1071"/>
          <p:cNvSpPr/>
          <p:nvPr/>
        </p:nvSpPr>
        <p:spPr>
          <a:xfrm>
            <a:off x="21002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Rectangle 1072"/>
          <p:cNvSpPr/>
          <p:nvPr/>
        </p:nvSpPr>
        <p:spPr>
          <a:xfrm>
            <a:off x="22283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Rectangle 1073"/>
          <p:cNvSpPr/>
          <p:nvPr/>
        </p:nvSpPr>
        <p:spPr>
          <a:xfrm>
            <a:off x="23563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Rectangle 1074"/>
          <p:cNvSpPr/>
          <p:nvPr/>
        </p:nvSpPr>
        <p:spPr>
          <a:xfrm>
            <a:off x="24844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Rectangle 1075"/>
          <p:cNvSpPr/>
          <p:nvPr/>
        </p:nvSpPr>
        <p:spPr>
          <a:xfrm>
            <a:off x="26125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Rectangle 1076"/>
          <p:cNvSpPr/>
          <p:nvPr/>
        </p:nvSpPr>
        <p:spPr>
          <a:xfrm>
            <a:off x="27406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Rectangle 1077"/>
          <p:cNvSpPr/>
          <p:nvPr/>
        </p:nvSpPr>
        <p:spPr>
          <a:xfrm>
            <a:off x="28686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Rectangle 1078"/>
          <p:cNvSpPr/>
          <p:nvPr/>
        </p:nvSpPr>
        <p:spPr>
          <a:xfrm>
            <a:off x="29967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Rectangle 1079"/>
          <p:cNvSpPr/>
          <p:nvPr/>
        </p:nvSpPr>
        <p:spPr>
          <a:xfrm>
            <a:off x="31248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Rectangle 1080"/>
          <p:cNvSpPr/>
          <p:nvPr/>
        </p:nvSpPr>
        <p:spPr>
          <a:xfrm>
            <a:off x="32529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Rectangle 1081"/>
          <p:cNvSpPr/>
          <p:nvPr/>
        </p:nvSpPr>
        <p:spPr>
          <a:xfrm>
            <a:off x="33809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Rectangle 1082"/>
          <p:cNvSpPr/>
          <p:nvPr/>
        </p:nvSpPr>
        <p:spPr>
          <a:xfrm>
            <a:off x="35090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Rectangle 1083"/>
          <p:cNvSpPr/>
          <p:nvPr/>
        </p:nvSpPr>
        <p:spPr>
          <a:xfrm>
            <a:off x="36371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Rectangle 1084"/>
          <p:cNvSpPr/>
          <p:nvPr/>
        </p:nvSpPr>
        <p:spPr>
          <a:xfrm>
            <a:off x="37652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Rectangle 1085"/>
          <p:cNvSpPr/>
          <p:nvPr/>
        </p:nvSpPr>
        <p:spPr>
          <a:xfrm>
            <a:off x="38932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Rectangle 1086"/>
          <p:cNvSpPr/>
          <p:nvPr/>
        </p:nvSpPr>
        <p:spPr>
          <a:xfrm>
            <a:off x="40213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Rectangle 1087"/>
          <p:cNvSpPr/>
          <p:nvPr/>
        </p:nvSpPr>
        <p:spPr>
          <a:xfrm>
            <a:off x="41494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Rectangle 1088"/>
          <p:cNvSpPr/>
          <p:nvPr/>
        </p:nvSpPr>
        <p:spPr>
          <a:xfrm>
            <a:off x="42775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Rectangle 1089"/>
          <p:cNvSpPr/>
          <p:nvPr/>
        </p:nvSpPr>
        <p:spPr>
          <a:xfrm>
            <a:off x="4405575" y="4264577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Rectangle 1090"/>
          <p:cNvSpPr/>
          <p:nvPr/>
        </p:nvSpPr>
        <p:spPr>
          <a:xfrm>
            <a:off x="45336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Rectangle 1091"/>
          <p:cNvSpPr/>
          <p:nvPr/>
        </p:nvSpPr>
        <p:spPr>
          <a:xfrm>
            <a:off x="4661725" y="4264577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Rectangle 1092"/>
          <p:cNvSpPr/>
          <p:nvPr/>
        </p:nvSpPr>
        <p:spPr>
          <a:xfrm>
            <a:off x="47898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Rectangle 1093"/>
          <p:cNvSpPr/>
          <p:nvPr/>
        </p:nvSpPr>
        <p:spPr>
          <a:xfrm>
            <a:off x="4917875" y="4264577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Rectangle 1094"/>
          <p:cNvSpPr/>
          <p:nvPr/>
        </p:nvSpPr>
        <p:spPr>
          <a:xfrm>
            <a:off x="50459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Rectangle 1095"/>
          <p:cNvSpPr/>
          <p:nvPr/>
        </p:nvSpPr>
        <p:spPr>
          <a:xfrm>
            <a:off x="5174025" y="4264577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Rectangle 1096"/>
          <p:cNvSpPr/>
          <p:nvPr/>
        </p:nvSpPr>
        <p:spPr>
          <a:xfrm>
            <a:off x="53021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Rectangle 1097"/>
          <p:cNvSpPr/>
          <p:nvPr/>
        </p:nvSpPr>
        <p:spPr>
          <a:xfrm>
            <a:off x="54301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Rectangle 1098"/>
          <p:cNvSpPr/>
          <p:nvPr/>
        </p:nvSpPr>
        <p:spPr>
          <a:xfrm>
            <a:off x="55582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Rectangle 1099"/>
          <p:cNvSpPr/>
          <p:nvPr/>
        </p:nvSpPr>
        <p:spPr>
          <a:xfrm>
            <a:off x="56863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Rectangle 1100"/>
          <p:cNvSpPr/>
          <p:nvPr/>
        </p:nvSpPr>
        <p:spPr>
          <a:xfrm>
            <a:off x="58144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Rectangle 1101"/>
          <p:cNvSpPr/>
          <p:nvPr/>
        </p:nvSpPr>
        <p:spPr>
          <a:xfrm>
            <a:off x="59424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Rectangle 1102"/>
          <p:cNvSpPr/>
          <p:nvPr/>
        </p:nvSpPr>
        <p:spPr>
          <a:xfrm>
            <a:off x="60705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Rectangle 1103"/>
          <p:cNvSpPr/>
          <p:nvPr/>
        </p:nvSpPr>
        <p:spPr>
          <a:xfrm>
            <a:off x="61986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Rectangle 1104"/>
          <p:cNvSpPr/>
          <p:nvPr/>
        </p:nvSpPr>
        <p:spPr>
          <a:xfrm>
            <a:off x="63267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Rectangle 1105"/>
          <p:cNvSpPr/>
          <p:nvPr/>
        </p:nvSpPr>
        <p:spPr>
          <a:xfrm>
            <a:off x="64547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Rectangle 1106"/>
          <p:cNvSpPr/>
          <p:nvPr/>
        </p:nvSpPr>
        <p:spPr>
          <a:xfrm>
            <a:off x="6582850" y="4264577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Rectangle 1107"/>
          <p:cNvSpPr/>
          <p:nvPr/>
        </p:nvSpPr>
        <p:spPr>
          <a:xfrm>
            <a:off x="67109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Rectangle 1108"/>
          <p:cNvSpPr/>
          <p:nvPr/>
        </p:nvSpPr>
        <p:spPr>
          <a:xfrm>
            <a:off x="6839000" y="4264577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Rectangle 1109"/>
          <p:cNvSpPr/>
          <p:nvPr/>
        </p:nvSpPr>
        <p:spPr>
          <a:xfrm>
            <a:off x="69670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Rectangle 1110"/>
          <p:cNvSpPr/>
          <p:nvPr/>
        </p:nvSpPr>
        <p:spPr>
          <a:xfrm>
            <a:off x="70951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Rectangle 1111"/>
          <p:cNvSpPr/>
          <p:nvPr/>
        </p:nvSpPr>
        <p:spPr>
          <a:xfrm>
            <a:off x="72232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Rectangle 1112"/>
          <p:cNvSpPr/>
          <p:nvPr/>
        </p:nvSpPr>
        <p:spPr>
          <a:xfrm>
            <a:off x="73513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Rectangle 1113"/>
          <p:cNvSpPr/>
          <p:nvPr/>
        </p:nvSpPr>
        <p:spPr>
          <a:xfrm>
            <a:off x="7479375" y="4264577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Rectangle 1114"/>
          <p:cNvSpPr/>
          <p:nvPr/>
        </p:nvSpPr>
        <p:spPr>
          <a:xfrm>
            <a:off x="76074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Rectangle 1115"/>
          <p:cNvSpPr/>
          <p:nvPr/>
        </p:nvSpPr>
        <p:spPr>
          <a:xfrm>
            <a:off x="77355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Rectangle 1116"/>
          <p:cNvSpPr/>
          <p:nvPr/>
        </p:nvSpPr>
        <p:spPr>
          <a:xfrm>
            <a:off x="78636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Rectangle 1117"/>
          <p:cNvSpPr/>
          <p:nvPr/>
        </p:nvSpPr>
        <p:spPr>
          <a:xfrm>
            <a:off x="79916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Rectangle 1118"/>
          <p:cNvSpPr/>
          <p:nvPr/>
        </p:nvSpPr>
        <p:spPr>
          <a:xfrm>
            <a:off x="81197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Rectangle 1119"/>
          <p:cNvSpPr/>
          <p:nvPr/>
        </p:nvSpPr>
        <p:spPr>
          <a:xfrm>
            <a:off x="82478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Rectangle 1120"/>
          <p:cNvSpPr/>
          <p:nvPr/>
        </p:nvSpPr>
        <p:spPr>
          <a:xfrm>
            <a:off x="83759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Rectangle 1121"/>
          <p:cNvSpPr/>
          <p:nvPr/>
        </p:nvSpPr>
        <p:spPr>
          <a:xfrm>
            <a:off x="850397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Rectangle 1122"/>
          <p:cNvSpPr/>
          <p:nvPr/>
        </p:nvSpPr>
        <p:spPr>
          <a:xfrm>
            <a:off x="863205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Rectangle 1123"/>
          <p:cNvSpPr/>
          <p:nvPr/>
        </p:nvSpPr>
        <p:spPr>
          <a:xfrm>
            <a:off x="8760125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Rectangle 1124"/>
          <p:cNvSpPr/>
          <p:nvPr/>
        </p:nvSpPr>
        <p:spPr>
          <a:xfrm>
            <a:off x="8888200" y="426457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Rectangle 1125"/>
          <p:cNvSpPr/>
          <p:nvPr/>
        </p:nvSpPr>
        <p:spPr>
          <a:xfrm>
            <a:off x="1791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Rectangle 1126"/>
          <p:cNvSpPr/>
          <p:nvPr/>
        </p:nvSpPr>
        <p:spPr>
          <a:xfrm>
            <a:off x="3071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Rectangle 1127"/>
          <p:cNvSpPr/>
          <p:nvPr/>
        </p:nvSpPr>
        <p:spPr>
          <a:xfrm>
            <a:off x="4352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Rectangle 1128"/>
          <p:cNvSpPr/>
          <p:nvPr/>
        </p:nvSpPr>
        <p:spPr>
          <a:xfrm>
            <a:off x="5633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Rectangle 1129"/>
          <p:cNvSpPr/>
          <p:nvPr/>
        </p:nvSpPr>
        <p:spPr>
          <a:xfrm>
            <a:off x="6914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Rectangle 1130"/>
          <p:cNvSpPr/>
          <p:nvPr/>
        </p:nvSpPr>
        <p:spPr>
          <a:xfrm>
            <a:off x="8194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Rectangle 1131"/>
          <p:cNvSpPr/>
          <p:nvPr/>
        </p:nvSpPr>
        <p:spPr>
          <a:xfrm>
            <a:off x="9475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Rectangle 1132"/>
          <p:cNvSpPr/>
          <p:nvPr/>
        </p:nvSpPr>
        <p:spPr>
          <a:xfrm>
            <a:off x="10756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Rectangle 1133"/>
          <p:cNvSpPr/>
          <p:nvPr/>
        </p:nvSpPr>
        <p:spPr>
          <a:xfrm>
            <a:off x="1203700" y="4545248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Rectangle 1134"/>
          <p:cNvSpPr/>
          <p:nvPr/>
        </p:nvSpPr>
        <p:spPr>
          <a:xfrm>
            <a:off x="1331775" y="4545248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Rectangle 1135"/>
          <p:cNvSpPr/>
          <p:nvPr/>
        </p:nvSpPr>
        <p:spPr>
          <a:xfrm>
            <a:off x="1459850" y="4545248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Rectangle 1136"/>
          <p:cNvSpPr/>
          <p:nvPr/>
        </p:nvSpPr>
        <p:spPr>
          <a:xfrm>
            <a:off x="15879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Rectangle 1137"/>
          <p:cNvSpPr/>
          <p:nvPr/>
        </p:nvSpPr>
        <p:spPr>
          <a:xfrm>
            <a:off x="17160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Rectangle 1138"/>
          <p:cNvSpPr/>
          <p:nvPr/>
        </p:nvSpPr>
        <p:spPr>
          <a:xfrm>
            <a:off x="18440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Rectangle 1139"/>
          <p:cNvSpPr/>
          <p:nvPr/>
        </p:nvSpPr>
        <p:spPr>
          <a:xfrm>
            <a:off x="19721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Rectangle 1140"/>
          <p:cNvSpPr/>
          <p:nvPr/>
        </p:nvSpPr>
        <p:spPr>
          <a:xfrm>
            <a:off x="21002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Rectangle 1141"/>
          <p:cNvSpPr/>
          <p:nvPr/>
        </p:nvSpPr>
        <p:spPr>
          <a:xfrm>
            <a:off x="22283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Rectangle 1142"/>
          <p:cNvSpPr/>
          <p:nvPr/>
        </p:nvSpPr>
        <p:spPr>
          <a:xfrm>
            <a:off x="23563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Rectangle 1143"/>
          <p:cNvSpPr/>
          <p:nvPr/>
        </p:nvSpPr>
        <p:spPr>
          <a:xfrm>
            <a:off x="24844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Rectangle 1144"/>
          <p:cNvSpPr/>
          <p:nvPr/>
        </p:nvSpPr>
        <p:spPr>
          <a:xfrm>
            <a:off x="26125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Rectangle 1145"/>
          <p:cNvSpPr/>
          <p:nvPr/>
        </p:nvSpPr>
        <p:spPr>
          <a:xfrm>
            <a:off x="27406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Rectangle 1146"/>
          <p:cNvSpPr/>
          <p:nvPr/>
        </p:nvSpPr>
        <p:spPr>
          <a:xfrm>
            <a:off x="28686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Rectangle 1147"/>
          <p:cNvSpPr/>
          <p:nvPr/>
        </p:nvSpPr>
        <p:spPr>
          <a:xfrm>
            <a:off x="29967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Rectangle 1148"/>
          <p:cNvSpPr/>
          <p:nvPr/>
        </p:nvSpPr>
        <p:spPr>
          <a:xfrm>
            <a:off x="31248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Rectangle 1149"/>
          <p:cNvSpPr/>
          <p:nvPr/>
        </p:nvSpPr>
        <p:spPr>
          <a:xfrm>
            <a:off x="32529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Rectangle 1150"/>
          <p:cNvSpPr/>
          <p:nvPr/>
        </p:nvSpPr>
        <p:spPr>
          <a:xfrm>
            <a:off x="33809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Rectangle 1151"/>
          <p:cNvSpPr/>
          <p:nvPr/>
        </p:nvSpPr>
        <p:spPr>
          <a:xfrm>
            <a:off x="35090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Rectangle 1152"/>
          <p:cNvSpPr/>
          <p:nvPr/>
        </p:nvSpPr>
        <p:spPr>
          <a:xfrm>
            <a:off x="36371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Rectangle 1153"/>
          <p:cNvSpPr/>
          <p:nvPr/>
        </p:nvSpPr>
        <p:spPr>
          <a:xfrm>
            <a:off x="37652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Rectangle 1154"/>
          <p:cNvSpPr/>
          <p:nvPr/>
        </p:nvSpPr>
        <p:spPr>
          <a:xfrm>
            <a:off x="38932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Rectangle 1155"/>
          <p:cNvSpPr/>
          <p:nvPr/>
        </p:nvSpPr>
        <p:spPr>
          <a:xfrm>
            <a:off x="40213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Rectangle 1156"/>
          <p:cNvSpPr/>
          <p:nvPr/>
        </p:nvSpPr>
        <p:spPr>
          <a:xfrm>
            <a:off x="41494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Rectangle 1157"/>
          <p:cNvSpPr/>
          <p:nvPr/>
        </p:nvSpPr>
        <p:spPr>
          <a:xfrm>
            <a:off x="42775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Rectangle 1158"/>
          <p:cNvSpPr/>
          <p:nvPr/>
        </p:nvSpPr>
        <p:spPr>
          <a:xfrm>
            <a:off x="44055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Rectangle 1159"/>
          <p:cNvSpPr/>
          <p:nvPr/>
        </p:nvSpPr>
        <p:spPr>
          <a:xfrm>
            <a:off x="45336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Rectangle 1160"/>
          <p:cNvSpPr/>
          <p:nvPr/>
        </p:nvSpPr>
        <p:spPr>
          <a:xfrm>
            <a:off x="4661725" y="4545248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Rectangle 1161"/>
          <p:cNvSpPr/>
          <p:nvPr/>
        </p:nvSpPr>
        <p:spPr>
          <a:xfrm>
            <a:off x="4789800" y="4545248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Rectangle 1162"/>
          <p:cNvSpPr/>
          <p:nvPr/>
        </p:nvSpPr>
        <p:spPr>
          <a:xfrm>
            <a:off x="4917875" y="4545248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Rectangle 1163"/>
          <p:cNvSpPr/>
          <p:nvPr/>
        </p:nvSpPr>
        <p:spPr>
          <a:xfrm>
            <a:off x="50459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Rectangle 1164"/>
          <p:cNvSpPr/>
          <p:nvPr/>
        </p:nvSpPr>
        <p:spPr>
          <a:xfrm>
            <a:off x="51740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Rectangle 1165"/>
          <p:cNvSpPr/>
          <p:nvPr/>
        </p:nvSpPr>
        <p:spPr>
          <a:xfrm>
            <a:off x="53021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Rectangle 1166"/>
          <p:cNvSpPr/>
          <p:nvPr/>
        </p:nvSpPr>
        <p:spPr>
          <a:xfrm>
            <a:off x="54301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Rectangle 1167"/>
          <p:cNvSpPr/>
          <p:nvPr/>
        </p:nvSpPr>
        <p:spPr>
          <a:xfrm>
            <a:off x="55582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Rectangle 1168"/>
          <p:cNvSpPr/>
          <p:nvPr/>
        </p:nvSpPr>
        <p:spPr>
          <a:xfrm>
            <a:off x="56863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Rectangle 1169"/>
          <p:cNvSpPr/>
          <p:nvPr/>
        </p:nvSpPr>
        <p:spPr>
          <a:xfrm>
            <a:off x="5814400" y="4545248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Rectangle 1170"/>
          <p:cNvSpPr/>
          <p:nvPr/>
        </p:nvSpPr>
        <p:spPr>
          <a:xfrm>
            <a:off x="59424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Rectangle 1171"/>
          <p:cNvSpPr/>
          <p:nvPr/>
        </p:nvSpPr>
        <p:spPr>
          <a:xfrm>
            <a:off x="60705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Rectangle 1172"/>
          <p:cNvSpPr/>
          <p:nvPr/>
        </p:nvSpPr>
        <p:spPr>
          <a:xfrm>
            <a:off x="61986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Rectangle 1173"/>
          <p:cNvSpPr/>
          <p:nvPr/>
        </p:nvSpPr>
        <p:spPr>
          <a:xfrm>
            <a:off x="63267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Rectangle 1174"/>
          <p:cNvSpPr/>
          <p:nvPr/>
        </p:nvSpPr>
        <p:spPr>
          <a:xfrm>
            <a:off x="64547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Rectangle 1175"/>
          <p:cNvSpPr/>
          <p:nvPr/>
        </p:nvSpPr>
        <p:spPr>
          <a:xfrm>
            <a:off x="65828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Rectangle 1176"/>
          <p:cNvSpPr/>
          <p:nvPr/>
        </p:nvSpPr>
        <p:spPr>
          <a:xfrm>
            <a:off x="67109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Rectangle 1177"/>
          <p:cNvSpPr/>
          <p:nvPr/>
        </p:nvSpPr>
        <p:spPr>
          <a:xfrm>
            <a:off x="68390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Rectangle 1178"/>
          <p:cNvSpPr/>
          <p:nvPr/>
        </p:nvSpPr>
        <p:spPr>
          <a:xfrm>
            <a:off x="69670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Rectangle 1179"/>
          <p:cNvSpPr/>
          <p:nvPr/>
        </p:nvSpPr>
        <p:spPr>
          <a:xfrm>
            <a:off x="70951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Rectangle 1180"/>
          <p:cNvSpPr/>
          <p:nvPr/>
        </p:nvSpPr>
        <p:spPr>
          <a:xfrm>
            <a:off x="72232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Rectangle 1181"/>
          <p:cNvSpPr/>
          <p:nvPr/>
        </p:nvSpPr>
        <p:spPr>
          <a:xfrm>
            <a:off x="73513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Rectangle 1182"/>
          <p:cNvSpPr/>
          <p:nvPr/>
        </p:nvSpPr>
        <p:spPr>
          <a:xfrm>
            <a:off x="74793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Rectangle 1183"/>
          <p:cNvSpPr/>
          <p:nvPr/>
        </p:nvSpPr>
        <p:spPr>
          <a:xfrm>
            <a:off x="76074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Rectangle 1184"/>
          <p:cNvSpPr/>
          <p:nvPr/>
        </p:nvSpPr>
        <p:spPr>
          <a:xfrm>
            <a:off x="77355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Rectangle 1185"/>
          <p:cNvSpPr/>
          <p:nvPr/>
        </p:nvSpPr>
        <p:spPr>
          <a:xfrm>
            <a:off x="78636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Rectangle 1186"/>
          <p:cNvSpPr/>
          <p:nvPr/>
        </p:nvSpPr>
        <p:spPr>
          <a:xfrm>
            <a:off x="79916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Rectangle 1187"/>
          <p:cNvSpPr/>
          <p:nvPr/>
        </p:nvSpPr>
        <p:spPr>
          <a:xfrm>
            <a:off x="81197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Rectangle 1188"/>
          <p:cNvSpPr/>
          <p:nvPr/>
        </p:nvSpPr>
        <p:spPr>
          <a:xfrm>
            <a:off x="82478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Rectangle 1189"/>
          <p:cNvSpPr/>
          <p:nvPr/>
        </p:nvSpPr>
        <p:spPr>
          <a:xfrm>
            <a:off x="83759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Rectangle 1190"/>
          <p:cNvSpPr/>
          <p:nvPr/>
        </p:nvSpPr>
        <p:spPr>
          <a:xfrm>
            <a:off x="850397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Rectangle 1191"/>
          <p:cNvSpPr/>
          <p:nvPr/>
        </p:nvSpPr>
        <p:spPr>
          <a:xfrm>
            <a:off x="863205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Rectangle 1192"/>
          <p:cNvSpPr/>
          <p:nvPr/>
        </p:nvSpPr>
        <p:spPr>
          <a:xfrm>
            <a:off x="8760125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Rectangle 1193"/>
          <p:cNvSpPr/>
          <p:nvPr/>
        </p:nvSpPr>
        <p:spPr>
          <a:xfrm>
            <a:off x="8888200" y="4545248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Rectangle 1194"/>
          <p:cNvSpPr/>
          <p:nvPr/>
        </p:nvSpPr>
        <p:spPr>
          <a:xfrm>
            <a:off x="8888200" y="468398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Rectangle 1195"/>
          <p:cNvSpPr/>
          <p:nvPr/>
        </p:nvSpPr>
        <p:spPr>
          <a:xfrm>
            <a:off x="177824" y="496465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Rectangle 1196"/>
          <p:cNvSpPr/>
          <p:nvPr/>
        </p:nvSpPr>
        <p:spPr>
          <a:xfrm>
            <a:off x="1791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Rectangle 1197"/>
          <p:cNvSpPr/>
          <p:nvPr/>
        </p:nvSpPr>
        <p:spPr>
          <a:xfrm>
            <a:off x="3071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Rectangle 1198"/>
          <p:cNvSpPr/>
          <p:nvPr/>
        </p:nvSpPr>
        <p:spPr>
          <a:xfrm>
            <a:off x="4352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Rectangle 1199"/>
          <p:cNvSpPr/>
          <p:nvPr/>
        </p:nvSpPr>
        <p:spPr>
          <a:xfrm>
            <a:off x="5633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Rectangle 1200"/>
          <p:cNvSpPr/>
          <p:nvPr/>
        </p:nvSpPr>
        <p:spPr>
          <a:xfrm>
            <a:off x="6914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Rectangle 1201"/>
          <p:cNvSpPr/>
          <p:nvPr/>
        </p:nvSpPr>
        <p:spPr>
          <a:xfrm>
            <a:off x="8194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Rectangle 1202"/>
          <p:cNvSpPr/>
          <p:nvPr/>
        </p:nvSpPr>
        <p:spPr>
          <a:xfrm>
            <a:off x="947550" y="4822716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Rectangle 1203"/>
          <p:cNvSpPr/>
          <p:nvPr/>
        </p:nvSpPr>
        <p:spPr>
          <a:xfrm>
            <a:off x="10756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Rectangle 1204"/>
          <p:cNvSpPr/>
          <p:nvPr/>
        </p:nvSpPr>
        <p:spPr>
          <a:xfrm>
            <a:off x="12037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Rectangle 1205"/>
          <p:cNvSpPr/>
          <p:nvPr/>
        </p:nvSpPr>
        <p:spPr>
          <a:xfrm>
            <a:off x="13317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Rectangle 1206"/>
          <p:cNvSpPr/>
          <p:nvPr/>
        </p:nvSpPr>
        <p:spPr>
          <a:xfrm>
            <a:off x="14598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Rectangle 1207"/>
          <p:cNvSpPr/>
          <p:nvPr/>
        </p:nvSpPr>
        <p:spPr>
          <a:xfrm>
            <a:off x="15879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Rectangle 1208"/>
          <p:cNvSpPr/>
          <p:nvPr/>
        </p:nvSpPr>
        <p:spPr>
          <a:xfrm>
            <a:off x="17160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Rectangle 1209"/>
          <p:cNvSpPr/>
          <p:nvPr/>
        </p:nvSpPr>
        <p:spPr>
          <a:xfrm>
            <a:off x="18440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1" name="Rectangle 1210"/>
          <p:cNvSpPr/>
          <p:nvPr/>
        </p:nvSpPr>
        <p:spPr>
          <a:xfrm>
            <a:off x="19721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Rectangle 1211"/>
          <p:cNvSpPr/>
          <p:nvPr/>
        </p:nvSpPr>
        <p:spPr>
          <a:xfrm>
            <a:off x="21002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Rectangle 1212"/>
          <p:cNvSpPr/>
          <p:nvPr/>
        </p:nvSpPr>
        <p:spPr>
          <a:xfrm>
            <a:off x="2228300" y="4822716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4" name="Rectangle 1213"/>
          <p:cNvSpPr/>
          <p:nvPr/>
        </p:nvSpPr>
        <p:spPr>
          <a:xfrm>
            <a:off x="23563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Rectangle 1214"/>
          <p:cNvSpPr/>
          <p:nvPr/>
        </p:nvSpPr>
        <p:spPr>
          <a:xfrm>
            <a:off x="24844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Rectangle 1215"/>
          <p:cNvSpPr/>
          <p:nvPr/>
        </p:nvSpPr>
        <p:spPr>
          <a:xfrm>
            <a:off x="2612525" y="4822716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Rectangle 1216"/>
          <p:cNvSpPr/>
          <p:nvPr/>
        </p:nvSpPr>
        <p:spPr>
          <a:xfrm>
            <a:off x="27406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Rectangle 1217"/>
          <p:cNvSpPr/>
          <p:nvPr/>
        </p:nvSpPr>
        <p:spPr>
          <a:xfrm>
            <a:off x="28686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Rectangle 1218"/>
          <p:cNvSpPr/>
          <p:nvPr/>
        </p:nvSpPr>
        <p:spPr>
          <a:xfrm>
            <a:off x="29967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Rectangle 1219"/>
          <p:cNvSpPr/>
          <p:nvPr/>
        </p:nvSpPr>
        <p:spPr>
          <a:xfrm>
            <a:off x="31248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1" name="Rectangle 1220"/>
          <p:cNvSpPr/>
          <p:nvPr/>
        </p:nvSpPr>
        <p:spPr>
          <a:xfrm>
            <a:off x="32529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Rectangle 1221"/>
          <p:cNvSpPr/>
          <p:nvPr/>
        </p:nvSpPr>
        <p:spPr>
          <a:xfrm>
            <a:off x="33809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Rectangle 1222"/>
          <p:cNvSpPr/>
          <p:nvPr/>
        </p:nvSpPr>
        <p:spPr>
          <a:xfrm>
            <a:off x="35090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Rectangle 1223"/>
          <p:cNvSpPr/>
          <p:nvPr/>
        </p:nvSpPr>
        <p:spPr>
          <a:xfrm>
            <a:off x="36371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Rectangle 1224"/>
          <p:cNvSpPr/>
          <p:nvPr/>
        </p:nvSpPr>
        <p:spPr>
          <a:xfrm>
            <a:off x="37652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Rectangle 1225"/>
          <p:cNvSpPr/>
          <p:nvPr/>
        </p:nvSpPr>
        <p:spPr>
          <a:xfrm>
            <a:off x="38932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Rectangle 1226"/>
          <p:cNvSpPr/>
          <p:nvPr/>
        </p:nvSpPr>
        <p:spPr>
          <a:xfrm>
            <a:off x="4021350" y="4822716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Rectangle 1227"/>
          <p:cNvSpPr/>
          <p:nvPr/>
        </p:nvSpPr>
        <p:spPr>
          <a:xfrm>
            <a:off x="41494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Rectangle 1228"/>
          <p:cNvSpPr/>
          <p:nvPr/>
        </p:nvSpPr>
        <p:spPr>
          <a:xfrm>
            <a:off x="4277500" y="4822716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Rectangle 1229"/>
          <p:cNvSpPr/>
          <p:nvPr/>
        </p:nvSpPr>
        <p:spPr>
          <a:xfrm>
            <a:off x="44055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Rectangle 1230"/>
          <p:cNvSpPr/>
          <p:nvPr/>
        </p:nvSpPr>
        <p:spPr>
          <a:xfrm>
            <a:off x="4533650" y="4822716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Rectangle 1231"/>
          <p:cNvSpPr/>
          <p:nvPr/>
        </p:nvSpPr>
        <p:spPr>
          <a:xfrm>
            <a:off x="46617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Rectangle 1232"/>
          <p:cNvSpPr/>
          <p:nvPr/>
        </p:nvSpPr>
        <p:spPr>
          <a:xfrm>
            <a:off x="47898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Rectangle 1233"/>
          <p:cNvSpPr/>
          <p:nvPr/>
        </p:nvSpPr>
        <p:spPr>
          <a:xfrm>
            <a:off x="49178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5" name="Rectangle 1234"/>
          <p:cNvSpPr/>
          <p:nvPr/>
        </p:nvSpPr>
        <p:spPr>
          <a:xfrm>
            <a:off x="50459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Rectangle 1235"/>
          <p:cNvSpPr/>
          <p:nvPr/>
        </p:nvSpPr>
        <p:spPr>
          <a:xfrm>
            <a:off x="51740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Rectangle 1236"/>
          <p:cNvSpPr/>
          <p:nvPr/>
        </p:nvSpPr>
        <p:spPr>
          <a:xfrm>
            <a:off x="53021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8" name="Rectangle 1237"/>
          <p:cNvSpPr/>
          <p:nvPr/>
        </p:nvSpPr>
        <p:spPr>
          <a:xfrm>
            <a:off x="54301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Rectangle 1238"/>
          <p:cNvSpPr/>
          <p:nvPr/>
        </p:nvSpPr>
        <p:spPr>
          <a:xfrm>
            <a:off x="55582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Rectangle 1239"/>
          <p:cNvSpPr/>
          <p:nvPr/>
        </p:nvSpPr>
        <p:spPr>
          <a:xfrm>
            <a:off x="56863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Rectangle 1240"/>
          <p:cNvSpPr/>
          <p:nvPr/>
        </p:nvSpPr>
        <p:spPr>
          <a:xfrm>
            <a:off x="58144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Rectangle 1241"/>
          <p:cNvSpPr/>
          <p:nvPr/>
        </p:nvSpPr>
        <p:spPr>
          <a:xfrm>
            <a:off x="59424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Rectangle 1242"/>
          <p:cNvSpPr/>
          <p:nvPr/>
        </p:nvSpPr>
        <p:spPr>
          <a:xfrm>
            <a:off x="60705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Rectangle 1243"/>
          <p:cNvSpPr/>
          <p:nvPr/>
        </p:nvSpPr>
        <p:spPr>
          <a:xfrm>
            <a:off x="61986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Rectangle 1244"/>
          <p:cNvSpPr/>
          <p:nvPr/>
        </p:nvSpPr>
        <p:spPr>
          <a:xfrm>
            <a:off x="63267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Rectangle 1245"/>
          <p:cNvSpPr/>
          <p:nvPr/>
        </p:nvSpPr>
        <p:spPr>
          <a:xfrm>
            <a:off x="64547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Rectangle 1246"/>
          <p:cNvSpPr/>
          <p:nvPr/>
        </p:nvSpPr>
        <p:spPr>
          <a:xfrm>
            <a:off x="65828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8" name="Rectangle 1247"/>
          <p:cNvSpPr/>
          <p:nvPr/>
        </p:nvSpPr>
        <p:spPr>
          <a:xfrm>
            <a:off x="67109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Rectangle 1248"/>
          <p:cNvSpPr/>
          <p:nvPr/>
        </p:nvSpPr>
        <p:spPr>
          <a:xfrm>
            <a:off x="68390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" name="Rectangle 1249"/>
          <p:cNvSpPr/>
          <p:nvPr/>
        </p:nvSpPr>
        <p:spPr>
          <a:xfrm>
            <a:off x="69670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1" name="Rectangle 1250"/>
          <p:cNvSpPr/>
          <p:nvPr/>
        </p:nvSpPr>
        <p:spPr>
          <a:xfrm>
            <a:off x="70951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Rectangle 1251"/>
          <p:cNvSpPr/>
          <p:nvPr/>
        </p:nvSpPr>
        <p:spPr>
          <a:xfrm>
            <a:off x="72232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3" name="Rectangle 1252"/>
          <p:cNvSpPr/>
          <p:nvPr/>
        </p:nvSpPr>
        <p:spPr>
          <a:xfrm>
            <a:off x="73513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Rectangle 1253"/>
          <p:cNvSpPr/>
          <p:nvPr/>
        </p:nvSpPr>
        <p:spPr>
          <a:xfrm>
            <a:off x="74793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Rectangle 1254"/>
          <p:cNvSpPr/>
          <p:nvPr/>
        </p:nvSpPr>
        <p:spPr>
          <a:xfrm>
            <a:off x="76074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6" name="Rectangle 1255"/>
          <p:cNvSpPr/>
          <p:nvPr/>
        </p:nvSpPr>
        <p:spPr>
          <a:xfrm>
            <a:off x="77355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Rectangle 1256"/>
          <p:cNvSpPr/>
          <p:nvPr/>
        </p:nvSpPr>
        <p:spPr>
          <a:xfrm>
            <a:off x="78636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Rectangle 1257"/>
          <p:cNvSpPr/>
          <p:nvPr/>
        </p:nvSpPr>
        <p:spPr>
          <a:xfrm>
            <a:off x="79916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" name="Rectangle 1258"/>
          <p:cNvSpPr/>
          <p:nvPr/>
        </p:nvSpPr>
        <p:spPr>
          <a:xfrm>
            <a:off x="81197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0" name="Rectangle 1259"/>
          <p:cNvSpPr/>
          <p:nvPr/>
        </p:nvSpPr>
        <p:spPr>
          <a:xfrm>
            <a:off x="82478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Rectangle 1260"/>
          <p:cNvSpPr/>
          <p:nvPr/>
        </p:nvSpPr>
        <p:spPr>
          <a:xfrm>
            <a:off x="83759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2" name="Rectangle 1261"/>
          <p:cNvSpPr/>
          <p:nvPr/>
        </p:nvSpPr>
        <p:spPr>
          <a:xfrm>
            <a:off x="850397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Rectangle 1262"/>
          <p:cNvSpPr/>
          <p:nvPr/>
        </p:nvSpPr>
        <p:spPr>
          <a:xfrm>
            <a:off x="863205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4" name="Rectangle 1263"/>
          <p:cNvSpPr/>
          <p:nvPr/>
        </p:nvSpPr>
        <p:spPr>
          <a:xfrm>
            <a:off x="8760125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Rectangle 1264"/>
          <p:cNvSpPr/>
          <p:nvPr/>
        </p:nvSpPr>
        <p:spPr>
          <a:xfrm>
            <a:off x="8888200" y="482271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Rectangle 1265"/>
          <p:cNvSpPr/>
          <p:nvPr/>
        </p:nvSpPr>
        <p:spPr>
          <a:xfrm>
            <a:off x="1791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7" name="Rectangle 1266"/>
          <p:cNvSpPr/>
          <p:nvPr/>
        </p:nvSpPr>
        <p:spPr>
          <a:xfrm>
            <a:off x="3071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Rectangle 1267"/>
          <p:cNvSpPr/>
          <p:nvPr/>
        </p:nvSpPr>
        <p:spPr>
          <a:xfrm>
            <a:off x="4352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" name="Rectangle 1268"/>
          <p:cNvSpPr/>
          <p:nvPr/>
        </p:nvSpPr>
        <p:spPr>
          <a:xfrm>
            <a:off x="5633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" name="Rectangle 1269"/>
          <p:cNvSpPr/>
          <p:nvPr/>
        </p:nvSpPr>
        <p:spPr>
          <a:xfrm>
            <a:off x="6914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" name="Rectangle 1270"/>
          <p:cNvSpPr/>
          <p:nvPr/>
        </p:nvSpPr>
        <p:spPr>
          <a:xfrm>
            <a:off x="8194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2" name="Rectangle 1271"/>
          <p:cNvSpPr/>
          <p:nvPr/>
        </p:nvSpPr>
        <p:spPr>
          <a:xfrm>
            <a:off x="9475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Rectangle 1272"/>
          <p:cNvSpPr/>
          <p:nvPr/>
        </p:nvSpPr>
        <p:spPr>
          <a:xfrm>
            <a:off x="10756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Rectangle 1273"/>
          <p:cNvSpPr/>
          <p:nvPr/>
        </p:nvSpPr>
        <p:spPr>
          <a:xfrm>
            <a:off x="12037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Rectangle 1274"/>
          <p:cNvSpPr/>
          <p:nvPr/>
        </p:nvSpPr>
        <p:spPr>
          <a:xfrm>
            <a:off x="13317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Rectangle 1275"/>
          <p:cNvSpPr/>
          <p:nvPr/>
        </p:nvSpPr>
        <p:spPr>
          <a:xfrm>
            <a:off x="14598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Rectangle 1276"/>
          <p:cNvSpPr/>
          <p:nvPr/>
        </p:nvSpPr>
        <p:spPr>
          <a:xfrm>
            <a:off x="15879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Rectangle 1277"/>
          <p:cNvSpPr/>
          <p:nvPr/>
        </p:nvSpPr>
        <p:spPr>
          <a:xfrm>
            <a:off x="17160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Rectangle 1278"/>
          <p:cNvSpPr/>
          <p:nvPr/>
        </p:nvSpPr>
        <p:spPr>
          <a:xfrm>
            <a:off x="18440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" name="Rectangle 1279"/>
          <p:cNvSpPr/>
          <p:nvPr/>
        </p:nvSpPr>
        <p:spPr>
          <a:xfrm>
            <a:off x="19721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1" name="Rectangle 1280"/>
          <p:cNvSpPr/>
          <p:nvPr/>
        </p:nvSpPr>
        <p:spPr>
          <a:xfrm>
            <a:off x="21002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Rectangle 1281"/>
          <p:cNvSpPr/>
          <p:nvPr/>
        </p:nvSpPr>
        <p:spPr>
          <a:xfrm>
            <a:off x="22283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" name="Rectangle 1282"/>
          <p:cNvSpPr/>
          <p:nvPr/>
        </p:nvSpPr>
        <p:spPr>
          <a:xfrm>
            <a:off x="23563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Rectangle 1283"/>
          <p:cNvSpPr/>
          <p:nvPr/>
        </p:nvSpPr>
        <p:spPr>
          <a:xfrm>
            <a:off x="24844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5" name="Rectangle 1284"/>
          <p:cNvSpPr/>
          <p:nvPr/>
        </p:nvSpPr>
        <p:spPr>
          <a:xfrm>
            <a:off x="26125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6" name="Rectangle 1285"/>
          <p:cNvSpPr/>
          <p:nvPr/>
        </p:nvSpPr>
        <p:spPr>
          <a:xfrm>
            <a:off x="27406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7" name="Rectangle 1286"/>
          <p:cNvSpPr/>
          <p:nvPr/>
        </p:nvSpPr>
        <p:spPr>
          <a:xfrm>
            <a:off x="28686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Rectangle 1287"/>
          <p:cNvSpPr/>
          <p:nvPr/>
        </p:nvSpPr>
        <p:spPr>
          <a:xfrm>
            <a:off x="29967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Rectangle 1288"/>
          <p:cNvSpPr/>
          <p:nvPr/>
        </p:nvSpPr>
        <p:spPr>
          <a:xfrm>
            <a:off x="31248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Rectangle 1289"/>
          <p:cNvSpPr/>
          <p:nvPr/>
        </p:nvSpPr>
        <p:spPr>
          <a:xfrm>
            <a:off x="32529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1" name="Rectangle 1290"/>
          <p:cNvSpPr/>
          <p:nvPr/>
        </p:nvSpPr>
        <p:spPr>
          <a:xfrm>
            <a:off x="33809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Rectangle 1291"/>
          <p:cNvSpPr/>
          <p:nvPr/>
        </p:nvSpPr>
        <p:spPr>
          <a:xfrm>
            <a:off x="35090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Rectangle 1292"/>
          <p:cNvSpPr/>
          <p:nvPr/>
        </p:nvSpPr>
        <p:spPr>
          <a:xfrm>
            <a:off x="36371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Rectangle 1293"/>
          <p:cNvSpPr/>
          <p:nvPr/>
        </p:nvSpPr>
        <p:spPr>
          <a:xfrm>
            <a:off x="37652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Rectangle 1294"/>
          <p:cNvSpPr/>
          <p:nvPr/>
        </p:nvSpPr>
        <p:spPr>
          <a:xfrm>
            <a:off x="38932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6" name="Rectangle 1295"/>
          <p:cNvSpPr/>
          <p:nvPr/>
        </p:nvSpPr>
        <p:spPr>
          <a:xfrm>
            <a:off x="40213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Rectangle 1296"/>
          <p:cNvSpPr/>
          <p:nvPr/>
        </p:nvSpPr>
        <p:spPr>
          <a:xfrm>
            <a:off x="41494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Rectangle 1297"/>
          <p:cNvSpPr/>
          <p:nvPr/>
        </p:nvSpPr>
        <p:spPr>
          <a:xfrm>
            <a:off x="42775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9" name="Rectangle 1298"/>
          <p:cNvSpPr/>
          <p:nvPr/>
        </p:nvSpPr>
        <p:spPr>
          <a:xfrm>
            <a:off x="44055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" name="Rectangle 1299"/>
          <p:cNvSpPr/>
          <p:nvPr/>
        </p:nvSpPr>
        <p:spPr>
          <a:xfrm>
            <a:off x="45336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Rectangle 1300"/>
          <p:cNvSpPr/>
          <p:nvPr/>
        </p:nvSpPr>
        <p:spPr>
          <a:xfrm>
            <a:off x="46617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2" name="Rectangle 1301"/>
          <p:cNvSpPr/>
          <p:nvPr/>
        </p:nvSpPr>
        <p:spPr>
          <a:xfrm>
            <a:off x="47898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Rectangle 1302"/>
          <p:cNvSpPr/>
          <p:nvPr/>
        </p:nvSpPr>
        <p:spPr>
          <a:xfrm>
            <a:off x="49178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Rectangle 1303"/>
          <p:cNvSpPr/>
          <p:nvPr/>
        </p:nvSpPr>
        <p:spPr>
          <a:xfrm>
            <a:off x="50459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Rectangle 1304"/>
          <p:cNvSpPr/>
          <p:nvPr/>
        </p:nvSpPr>
        <p:spPr>
          <a:xfrm>
            <a:off x="5174025" y="5103387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Rectangle 1305"/>
          <p:cNvSpPr/>
          <p:nvPr/>
        </p:nvSpPr>
        <p:spPr>
          <a:xfrm>
            <a:off x="53021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" name="Rectangle 1306"/>
          <p:cNvSpPr/>
          <p:nvPr/>
        </p:nvSpPr>
        <p:spPr>
          <a:xfrm>
            <a:off x="54301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8" name="Rectangle 1307"/>
          <p:cNvSpPr/>
          <p:nvPr/>
        </p:nvSpPr>
        <p:spPr>
          <a:xfrm>
            <a:off x="5558250" y="5103387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9" name="Rectangle 1308"/>
          <p:cNvSpPr/>
          <p:nvPr/>
        </p:nvSpPr>
        <p:spPr>
          <a:xfrm>
            <a:off x="56863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" name="Rectangle 1309"/>
          <p:cNvSpPr/>
          <p:nvPr/>
        </p:nvSpPr>
        <p:spPr>
          <a:xfrm>
            <a:off x="58144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1" name="Rectangle 1310"/>
          <p:cNvSpPr/>
          <p:nvPr/>
        </p:nvSpPr>
        <p:spPr>
          <a:xfrm>
            <a:off x="59424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2" name="Rectangle 1311"/>
          <p:cNvSpPr/>
          <p:nvPr/>
        </p:nvSpPr>
        <p:spPr>
          <a:xfrm>
            <a:off x="60705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Rectangle 1312"/>
          <p:cNvSpPr/>
          <p:nvPr/>
        </p:nvSpPr>
        <p:spPr>
          <a:xfrm>
            <a:off x="61986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Rectangle 1313"/>
          <p:cNvSpPr/>
          <p:nvPr/>
        </p:nvSpPr>
        <p:spPr>
          <a:xfrm>
            <a:off x="63267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5" name="Rectangle 1314"/>
          <p:cNvSpPr/>
          <p:nvPr/>
        </p:nvSpPr>
        <p:spPr>
          <a:xfrm>
            <a:off x="64547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Rectangle 1315"/>
          <p:cNvSpPr/>
          <p:nvPr/>
        </p:nvSpPr>
        <p:spPr>
          <a:xfrm>
            <a:off x="65828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7" name="Rectangle 1316"/>
          <p:cNvSpPr/>
          <p:nvPr/>
        </p:nvSpPr>
        <p:spPr>
          <a:xfrm>
            <a:off x="6710925" y="5103387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8" name="Rectangle 1317"/>
          <p:cNvSpPr/>
          <p:nvPr/>
        </p:nvSpPr>
        <p:spPr>
          <a:xfrm>
            <a:off x="68390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9" name="Rectangle 1318"/>
          <p:cNvSpPr/>
          <p:nvPr/>
        </p:nvSpPr>
        <p:spPr>
          <a:xfrm>
            <a:off x="6967075" y="5103387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0" name="Rectangle 1319"/>
          <p:cNvSpPr/>
          <p:nvPr/>
        </p:nvSpPr>
        <p:spPr>
          <a:xfrm>
            <a:off x="7095150" y="5103387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Rectangle 1320"/>
          <p:cNvSpPr/>
          <p:nvPr/>
        </p:nvSpPr>
        <p:spPr>
          <a:xfrm>
            <a:off x="72232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Rectangle 1321"/>
          <p:cNvSpPr/>
          <p:nvPr/>
        </p:nvSpPr>
        <p:spPr>
          <a:xfrm>
            <a:off x="73513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3" name="Rectangle 1322"/>
          <p:cNvSpPr/>
          <p:nvPr/>
        </p:nvSpPr>
        <p:spPr>
          <a:xfrm>
            <a:off x="7479375" y="5103387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Rectangle 1323"/>
          <p:cNvSpPr/>
          <p:nvPr/>
        </p:nvSpPr>
        <p:spPr>
          <a:xfrm>
            <a:off x="76074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Rectangle 1324"/>
          <p:cNvSpPr/>
          <p:nvPr/>
        </p:nvSpPr>
        <p:spPr>
          <a:xfrm>
            <a:off x="77355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Rectangle 1325"/>
          <p:cNvSpPr/>
          <p:nvPr/>
        </p:nvSpPr>
        <p:spPr>
          <a:xfrm>
            <a:off x="78636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Rectangle 1326"/>
          <p:cNvSpPr/>
          <p:nvPr/>
        </p:nvSpPr>
        <p:spPr>
          <a:xfrm>
            <a:off x="79916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Rectangle 1327"/>
          <p:cNvSpPr/>
          <p:nvPr/>
        </p:nvSpPr>
        <p:spPr>
          <a:xfrm>
            <a:off x="8119750" y="5103387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Rectangle 1328"/>
          <p:cNvSpPr/>
          <p:nvPr/>
        </p:nvSpPr>
        <p:spPr>
          <a:xfrm>
            <a:off x="8247825" y="5103387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Rectangle 1329"/>
          <p:cNvSpPr/>
          <p:nvPr/>
        </p:nvSpPr>
        <p:spPr>
          <a:xfrm>
            <a:off x="8375900" y="5103387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" name="Rectangle 1330"/>
          <p:cNvSpPr/>
          <p:nvPr/>
        </p:nvSpPr>
        <p:spPr>
          <a:xfrm>
            <a:off x="850397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" name="Rectangle 1331"/>
          <p:cNvSpPr/>
          <p:nvPr/>
        </p:nvSpPr>
        <p:spPr>
          <a:xfrm>
            <a:off x="863205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" name="Rectangle 1332"/>
          <p:cNvSpPr/>
          <p:nvPr/>
        </p:nvSpPr>
        <p:spPr>
          <a:xfrm>
            <a:off x="8760125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" name="Rectangle 1333"/>
          <p:cNvSpPr/>
          <p:nvPr/>
        </p:nvSpPr>
        <p:spPr>
          <a:xfrm>
            <a:off x="8888200" y="5103387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" name="Rectangle 1334"/>
          <p:cNvSpPr/>
          <p:nvPr/>
        </p:nvSpPr>
        <p:spPr>
          <a:xfrm>
            <a:off x="8888200" y="524212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" name="Rectangle 1335"/>
          <p:cNvSpPr/>
          <p:nvPr/>
        </p:nvSpPr>
        <p:spPr>
          <a:xfrm>
            <a:off x="177824" y="5522792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Rectangle 1336"/>
          <p:cNvSpPr/>
          <p:nvPr/>
        </p:nvSpPr>
        <p:spPr>
          <a:xfrm>
            <a:off x="1791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Rectangle 1337"/>
          <p:cNvSpPr/>
          <p:nvPr/>
        </p:nvSpPr>
        <p:spPr>
          <a:xfrm>
            <a:off x="3071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9" name="Rectangle 1338"/>
          <p:cNvSpPr/>
          <p:nvPr/>
        </p:nvSpPr>
        <p:spPr>
          <a:xfrm>
            <a:off x="4352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0" name="Rectangle 1339"/>
          <p:cNvSpPr/>
          <p:nvPr/>
        </p:nvSpPr>
        <p:spPr>
          <a:xfrm>
            <a:off x="5633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1" name="Rectangle 1340"/>
          <p:cNvSpPr/>
          <p:nvPr/>
        </p:nvSpPr>
        <p:spPr>
          <a:xfrm>
            <a:off x="6914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Rectangle 1341"/>
          <p:cNvSpPr/>
          <p:nvPr/>
        </p:nvSpPr>
        <p:spPr>
          <a:xfrm>
            <a:off x="8194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3" name="Rectangle 1342"/>
          <p:cNvSpPr/>
          <p:nvPr/>
        </p:nvSpPr>
        <p:spPr>
          <a:xfrm>
            <a:off x="9475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4" name="Rectangle 1343"/>
          <p:cNvSpPr/>
          <p:nvPr/>
        </p:nvSpPr>
        <p:spPr>
          <a:xfrm>
            <a:off x="10756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Rectangle 1344"/>
          <p:cNvSpPr/>
          <p:nvPr/>
        </p:nvSpPr>
        <p:spPr>
          <a:xfrm>
            <a:off x="12037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Rectangle 1345"/>
          <p:cNvSpPr/>
          <p:nvPr/>
        </p:nvSpPr>
        <p:spPr>
          <a:xfrm>
            <a:off x="13317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Rectangle 1346"/>
          <p:cNvSpPr/>
          <p:nvPr/>
        </p:nvSpPr>
        <p:spPr>
          <a:xfrm>
            <a:off x="14598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Rectangle 1347"/>
          <p:cNvSpPr/>
          <p:nvPr/>
        </p:nvSpPr>
        <p:spPr>
          <a:xfrm>
            <a:off x="15879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Rectangle 1348"/>
          <p:cNvSpPr/>
          <p:nvPr/>
        </p:nvSpPr>
        <p:spPr>
          <a:xfrm>
            <a:off x="17160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Rectangle 1349"/>
          <p:cNvSpPr/>
          <p:nvPr/>
        </p:nvSpPr>
        <p:spPr>
          <a:xfrm>
            <a:off x="1844075" y="5380855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Rectangle 1350"/>
          <p:cNvSpPr/>
          <p:nvPr/>
        </p:nvSpPr>
        <p:spPr>
          <a:xfrm>
            <a:off x="19721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Rectangle 1351"/>
          <p:cNvSpPr/>
          <p:nvPr/>
        </p:nvSpPr>
        <p:spPr>
          <a:xfrm>
            <a:off x="21002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3" name="Rectangle 1352"/>
          <p:cNvSpPr/>
          <p:nvPr/>
        </p:nvSpPr>
        <p:spPr>
          <a:xfrm>
            <a:off x="22283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Rectangle 1353"/>
          <p:cNvSpPr/>
          <p:nvPr/>
        </p:nvSpPr>
        <p:spPr>
          <a:xfrm>
            <a:off x="23563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5" name="Rectangle 1354"/>
          <p:cNvSpPr/>
          <p:nvPr/>
        </p:nvSpPr>
        <p:spPr>
          <a:xfrm>
            <a:off x="24844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6" name="Rectangle 1355"/>
          <p:cNvSpPr/>
          <p:nvPr/>
        </p:nvSpPr>
        <p:spPr>
          <a:xfrm>
            <a:off x="26125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7" name="Rectangle 1356"/>
          <p:cNvSpPr/>
          <p:nvPr/>
        </p:nvSpPr>
        <p:spPr>
          <a:xfrm>
            <a:off x="27406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8" name="Rectangle 1357"/>
          <p:cNvSpPr/>
          <p:nvPr/>
        </p:nvSpPr>
        <p:spPr>
          <a:xfrm>
            <a:off x="2868675" y="5380855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Rectangle 1358"/>
          <p:cNvSpPr/>
          <p:nvPr/>
        </p:nvSpPr>
        <p:spPr>
          <a:xfrm>
            <a:off x="2996750" y="5380855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0" name="Rectangle 1359"/>
          <p:cNvSpPr/>
          <p:nvPr/>
        </p:nvSpPr>
        <p:spPr>
          <a:xfrm>
            <a:off x="3124825" y="5380855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Rectangle 1360"/>
          <p:cNvSpPr/>
          <p:nvPr/>
        </p:nvSpPr>
        <p:spPr>
          <a:xfrm>
            <a:off x="32529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" name="Rectangle 1361"/>
          <p:cNvSpPr/>
          <p:nvPr/>
        </p:nvSpPr>
        <p:spPr>
          <a:xfrm>
            <a:off x="33809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3" name="Rectangle 1362"/>
          <p:cNvSpPr/>
          <p:nvPr/>
        </p:nvSpPr>
        <p:spPr>
          <a:xfrm>
            <a:off x="35090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Rectangle 1363"/>
          <p:cNvSpPr/>
          <p:nvPr/>
        </p:nvSpPr>
        <p:spPr>
          <a:xfrm>
            <a:off x="36371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Rectangle 1364"/>
          <p:cNvSpPr/>
          <p:nvPr/>
        </p:nvSpPr>
        <p:spPr>
          <a:xfrm>
            <a:off x="37652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6" name="Rectangle 1365"/>
          <p:cNvSpPr/>
          <p:nvPr/>
        </p:nvSpPr>
        <p:spPr>
          <a:xfrm>
            <a:off x="38932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7" name="Rectangle 1366"/>
          <p:cNvSpPr/>
          <p:nvPr/>
        </p:nvSpPr>
        <p:spPr>
          <a:xfrm>
            <a:off x="40213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8" name="Rectangle 1367"/>
          <p:cNvSpPr/>
          <p:nvPr/>
        </p:nvSpPr>
        <p:spPr>
          <a:xfrm>
            <a:off x="4149425" y="5380855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9" name="Rectangle 1368"/>
          <p:cNvSpPr/>
          <p:nvPr/>
        </p:nvSpPr>
        <p:spPr>
          <a:xfrm>
            <a:off x="42775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Rectangle 1369"/>
          <p:cNvSpPr/>
          <p:nvPr/>
        </p:nvSpPr>
        <p:spPr>
          <a:xfrm>
            <a:off x="44055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1" name="Rectangle 1370"/>
          <p:cNvSpPr/>
          <p:nvPr/>
        </p:nvSpPr>
        <p:spPr>
          <a:xfrm>
            <a:off x="45336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" name="Rectangle 1371"/>
          <p:cNvSpPr/>
          <p:nvPr/>
        </p:nvSpPr>
        <p:spPr>
          <a:xfrm>
            <a:off x="46617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3" name="Rectangle 1372"/>
          <p:cNvSpPr/>
          <p:nvPr/>
        </p:nvSpPr>
        <p:spPr>
          <a:xfrm>
            <a:off x="47898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4" name="Rectangle 1373"/>
          <p:cNvSpPr/>
          <p:nvPr/>
        </p:nvSpPr>
        <p:spPr>
          <a:xfrm>
            <a:off x="49178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5" name="Rectangle 1374"/>
          <p:cNvSpPr/>
          <p:nvPr/>
        </p:nvSpPr>
        <p:spPr>
          <a:xfrm>
            <a:off x="50459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6" name="Rectangle 1375"/>
          <p:cNvSpPr/>
          <p:nvPr/>
        </p:nvSpPr>
        <p:spPr>
          <a:xfrm>
            <a:off x="51740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Rectangle 1376"/>
          <p:cNvSpPr/>
          <p:nvPr/>
        </p:nvSpPr>
        <p:spPr>
          <a:xfrm>
            <a:off x="53021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Rectangle 1377"/>
          <p:cNvSpPr/>
          <p:nvPr/>
        </p:nvSpPr>
        <p:spPr>
          <a:xfrm>
            <a:off x="54301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9" name="Rectangle 1378"/>
          <p:cNvSpPr/>
          <p:nvPr/>
        </p:nvSpPr>
        <p:spPr>
          <a:xfrm>
            <a:off x="55582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0" name="Rectangle 1379"/>
          <p:cNvSpPr/>
          <p:nvPr/>
        </p:nvSpPr>
        <p:spPr>
          <a:xfrm>
            <a:off x="56863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1" name="Rectangle 1380"/>
          <p:cNvSpPr/>
          <p:nvPr/>
        </p:nvSpPr>
        <p:spPr>
          <a:xfrm>
            <a:off x="58144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" name="Rectangle 1381"/>
          <p:cNvSpPr/>
          <p:nvPr/>
        </p:nvSpPr>
        <p:spPr>
          <a:xfrm>
            <a:off x="59424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Rectangle 1382"/>
          <p:cNvSpPr/>
          <p:nvPr/>
        </p:nvSpPr>
        <p:spPr>
          <a:xfrm>
            <a:off x="60705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4" name="Rectangle 1383"/>
          <p:cNvSpPr/>
          <p:nvPr/>
        </p:nvSpPr>
        <p:spPr>
          <a:xfrm>
            <a:off x="61986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Rectangle 1384"/>
          <p:cNvSpPr/>
          <p:nvPr/>
        </p:nvSpPr>
        <p:spPr>
          <a:xfrm>
            <a:off x="63267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Rectangle 1385"/>
          <p:cNvSpPr/>
          <p:nvPr/>
        </p:nvSpPr>
        <p:spPr>
          <a:xfrm>
            <a:off x="6454775" y="5380855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Rectangle 1386"/>
          <p:cNvSpPr/>
          <p:nvPr/>
        </p:nvSpPr>
        <p:spPr>
          <a:xfrm>
            <a:off x="6582850" y="5380855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Rectangle 1387"/>
          <p:cNvSpPr/>
          <p:nvPr/>
        </p:nvSpPr>
        <p:spPr>
          <a:xfrm>
            <a:off x="6710925" y="5380855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Rectangle 1388"/>
          <p:cNvSpPr/>
          <p:nvPr/>
        </p:nvSpPr>
        <p:spPr>
          <a:xfrm>
            <a:off x="6839000" y="5380855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Rectangle 1389"/>
          <p:cNvSpPr/>
          <p:nvPr/>
        </p:nvSpPr>
        <p:spPr>
          <a:xfrm>
            <a:off x="69670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Rectangle 1390"/>
          <p:cNvSpPr/>
          <p:nvPr/>
        </p:nvSpPr>
        <p:spPr>
          <a:xfrm>
            <a:off x="70951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Rectangle 1391"/>
          <p:cNvSpPr/>
          <p:nvPr/>
        </p:nvSpPr>
        <p:spPr>
          <a:xfrm>
            <a:off x="72232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Rectangle 1392"/>
          <p:cNvSpPr/>
          <p:nvPr/>
        </p:nvSpPr>
        <p:spPr>
          <a:xfrm>
            <a:off x="73513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Rectangle 1393"/>
          <p:cNvSpPr/>
          <p:nvPr/>
        </p:nvSpPr>
        <p:spPr>
          <a:xfrm>
            <a:off x="74793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Rectangle 1394"/>
          <p:cNvSpPr/>
          <p:nvPr/>
        </p:nvSpPr>
        <p:spPr>
          <a:xfrm>
            <a:off x="76074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Rectangle 1395"/>
          <p:cNvSpPr/>
          <p:nvPr/>
        </p:nvSpPr>
        <p:spPr>
          <a:xfrm>
            <a:off x="77355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Rectangle 1396"/>
          <p:cNvSpPr/>
          <p:nvPr/>
        </p:nvSpPr>
        <p:spPr>
          <a:xfrm>
            <a:off x="78636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Rectangle 1397"/>
          <p:cNvSpPr/>
          <p:nvPr/>
        </p:nvSpPr>
        <p:spPr>
          <a:xfrm>
            <a:off x="79916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Rectangle 1398"/>
          <p:cNvSpPr/>
          <p:nvPr/>
        </p:nvSpPr>
        <p:spPr>
          <a:xfrm>
            <a:off x="81197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Rectangle 1399"/>
          <p:cNvSpPr/>
          <p:nvPr/>
        </p:nvSpPr>
        <p:spPr>
          <a:xfrm>
            <a:off x="82478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Rectangle 1400"/>
          <p:cNvSpPr/>
          <p:nvPr/>
        </p:nvSpPr>
        <p:spPr>
          <a:xfrm>
            <a:off x="83759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Rectangle 1401"/>
          <p:cNvSpPr/>
          <p:nvPr/>
        </p:nvSpPr>
        <p:spPr>
          <a:xfrm>
            <a:off x="850397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Rectangle 1402"/>
          <p:cNvSpPr/>
          <p:nvPr/>
        </p:nvSpPr>
        <p:spPr>
          <a:xfrm>
            <a:off x="863205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Rectangle 1403"/>
          <p:cNvSpPr/>
          <p:nvPr/>
        </p:nvSpPr>
        <p:spPr>
          <a:xfrm>
            <a:off x="8760125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Rectangle 1404"/>
          <p:cNvSpPr/>
          <p:nvPr/>
        </p:nvSpPr>
        <p:spPr>
          <a:xfrm>
            <a:off x="8888200" y="538085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Rectangle 1405"/>
          <p:cNvSpPr/>
          <p:nvPr/>
        </p:nvSpPr>
        <p:spPr>
          <a:xfrm>
            <a:off x="1791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Rectangle 1406"/>
          <p:cNvSpPr/>
          <p:nvPr/>
        </p:nvSpPr>
        <p:spPr>
          <a:xfrm>
            <a:off x="3071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Rectangle 1407"/>
          <p:cNvSpPr/>
          <p:nvPr/>
        </p:nvSpPr>
        <p:spPr>
          <a:xfrm>
            <a:off x="4352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Rectangle 1408"/>
          <p:cNvSpPr/>
          <p:nvPr/>
        </p:nvSpPr>
        <p:spPr>
          <a:xfrm>
            <a:off x="5633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0" name="Rectangle 1409"/>
          <p:cNvSpPr/>
          <p:nvPr/>
        </p:nvSpPr>
        <p:spPr>
          <a:xfrm>
            <a:off x="6914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Rectangle 1410"/>
          <p:cNvSpPr/>
          <p:nvPr/>
        </p:nvSpPr>
        <p:spPr>
          <a:xfrm>
            <a:off x="8194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2" name="Rectangle 1411"/>
          <p:cNvSpPr/>
          <p:nvPr/>
        </p:nvSpPr>
        <p:spPr>
          <a:xfrm>
            <a:off x="9475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Rectangle 1412"/>
          <p:cNvSpPr/>
          <p:nvPr/>
        </p:nvSpPr>
        <p:spPr>
          <a:xfrm>
            <a:off x="10756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4" name="Rectangle 1413"/>
          <p:cNvSpPr/>
          <p:nvPr/>
        </p:nvSpPr>
        <p:spPr>
          <a:xfrm>
            <a:off x="12037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5" name="Rectangle 1414"/>
          <p:cNvSpPr/>
          <p:nvPr/>
        </p:nvSpPr>
        <p:spPr>
          <a:xfrm>
            <a:off x="13317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6" name="Rectangle 1415"/>
          <p:cNvSpPr/>
          <p:nvPr/>
        </p:nvSpPr>
        <p:spPr>
          <a:xfrm>
            <a:off x="14598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7" name="Rectangle 1416"/>
          <p:cNvSpPr/>
          <p:nvPr/>
        </p:nvSpPr>
        <p:spPr>
          <a:xfrm>
            <a:off x="15879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8" name="Rectangle 1417"/>
          <p:cNvSpPr/>
          <p:nvPr/>
        </p:nvSpPr>
        <p:spPr>
          <a:xfrm>
            <a:off x="17160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Rectangle 1418"/>
          <p:cNvSpPr/>
          <p:nvPr/>
        </p:nvSpPr>
        <p:spPr>
          <a:xfrm>
            <a:off x="18440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0" name="Rectangle 1419"/>
          <p:cNvSpPr/>
          <p:nvPr/>
        </p:nvSpPr>
        <p:spPr>
          <a:xfrm>
            <a:off x="19721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1" name="Rectangle 1420"/>
          <p:cNvSpPr/>
          <p:nvPr/>
        </p:nvSpPr>
        <p:spPr>
          <a:xfrm>
            <a:off x="21002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Rectangle 1421"/>
          <p:cNvSpPr/>
          <p:nvPr/>
        </p:nvSpPr>
        <p:spPr>
          <a:xfrm>
            <a:off x="22283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" name="Rectangle 1422"/>
          <p:cNvSpPr/>
          <p:nvPr/>
        </p:nvSpPr>
        <p:spPr>
          <a:xfrm>
            <a:off x="23563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4" name="Rectangle 1423"/>
          <p:cNvSpPr/>
          <p:nvPr/>
        </p:nvSpPr>
        <p:spPr>
          <a:xfrm>
            <a:off x="24844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5" name="Rectangle 1424"/>
          <p:cNvSpPr/>
          <p:nvPr/>
        </p:nvSpPr>
        <p:spPr>
          <a:xfrm>
            <a:off x="26125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Rectangle 1425"/>
          <p:cNvSpPr/>
          <p:nvPr/>
        </p:nvSpPr>
        <p:spPr>
          <a:xfrm>
            <a:off x="27406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7" name="Rectangle 1426"/>
          <p:cNvSpPr/>
          <p:nvPr/>
        </p:nvSpPr>
        <p:spPr>
          <a:xfrm>
            <a:off x="28686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8" name="Rectangle 1427"/>
          <p:cNvSpPr/>
          <p:nvPr/>
        </p:nvSpPr>
        <p:spPr>
          <a:xfrm>
            <a:off x="29967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9" name="Rectangle 1428"/>
          <p:cNvSpPr/>
          <p:nvPr/>
        </p:nvSpPr>
        <p:spPr>
          <a:xfrm>
            <a:off x="31248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0" name="Rectangle 1429"/>
          <p:cNvSpPr/>
          <p:nvPr/>
        </p:nvSpPr>
        <p:spPr>
          <a:xfrm>
            <a:off x="32529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1" name="Rectangle 1430"/>
          <p:cNvSpPr/>
          <p:nvPr/>
        </p:nvSpPr>
        <p:spPr>
          <a:xfrm>
            <a:off x="33809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2" name="Rectangle 1431"/>
          <p:cNvSpPr/>
          <p:nvPr/>
        </p:nvSpPr>
        <p:spPr>
          <a:xfrm>
            <a:off x="35090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" name="Rectangle 1432"/>
          <p:cNvSpPr/>
          <p:nvPr/>
        </p:nvSpPr>
        <p:spPr>
          <a:xfrm>
            <a:off x="36371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Rectangle 1433"/>
          <p:cNvSpPr/>
          <p:nvPr/>
        </p:nvSpPr>
        <p:spPr>
          <a:xfrm>
            <a:off x="37652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" name="Rectangle 1434"/>
          <p:cNvSpPr/>
          <p:nvPr/>
        </p:nvSpPr>
        <p:spPr>
          <a:xfrm>
            <a:off x="38932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" name="Rectangle 1435"/>
          <p:cNvSpPr/>
          <p:nvPr/>
        </p:nvSpPr>
        <p:spPr>
          <a:xfrm>
            <a:off x="40213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" name="Rectangle 1436"/>
          <p:cNvSpPr/>
          <p:nvPr/>
        </p:nvSpPr>
        <p:spPr>
          <a:xfrm>
            <a:off x="41494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8" name="Rectangle 1437"/>
          <p:cNvSpPr/>
          <p:nvPr/>
        </p:nvSpPr>
        <p:spPr>
          <a:xfrm>
            <a:off x="42775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9" name="Rectangle 1438"/>
          <p:cNvSpPr/>
          <p:nvPr/>
        </p:nvSpPr>
        <p:spPr>
          <a:xfrm>
            <a:off x="44055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0" name="Rectangle 1439"/>
          <p:cNvSpPr/>
          <p:nvPr/>
        </p:nvSpPr>
        <p:spPr>
          <a:xfrm>
            <a:off x="45336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1" name="Rectangle 1440"/>
          <p:cNvSpPr/>
          <p:nvPr/>
        </p:nvSpPr>
        <p:spPr>
          <a:xfrm>
            <a:off x="46617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2" name="Rectangle 1441"/>
          <p:cNvSpPr/>
          <p:nvPr/>
        </p:nvSpPr>
        <p:spPr>
          <a:xfrm>
            <a:off x="47898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" name="Rectangle 1442"/>
          <p:cNvSpPr/>
          <p:nvPr/>
        </p:nvSpPr>
        <p:spPr>
          <a:xfrm>
            <a:off x="49178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4" name="Rectangle 1443"/>
          <p:cNvSpPr/>
          <p:nvPr/>
        </p:nvSpPr>
        <p:spPr>
          <a:xfrm>
            <a:off x="5045950" y="5661526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5" name="Rectangle 1444"/>
          <p:cNvSpPr/>
          <p:nvPr/>
        </p:nvSpPr>
        <p:spPr>
          <a:xfrm>
            <a:off x="51740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6" name="Rectangle 1445"/>
          <p:cNvSpPr/>
          <p:nvPr/>
        </p:nvSpPr>
        <p:spPr>
          <a:xfrm>
            <a:off x="53021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Rectangle 1446"/>
          <p:cNvSpPr/>
          <p:nvPr/>
        </p:nvSpPr>
        <p:spPr>
          <a:xfrm>
            <a:off x="54301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8" name="Rectangle 1447"/>
          <p:cNvSpPr/>
          <p:nvPr/>
        </p:nvSpPr>
        <p:spPr>
          <a:xfrm>
            <a:off x="55582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" name="Rectangle 1448"/>
          <p:cNvSpPr/>
          <p:nvPr/>
        </p:nvSpPr>
        <p:spPr>
          <a:xfrm>
            <a:off x="56863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0" name="Rectangle 1449"/>
          <p:cNvSpPr/>
          <p:nvPr/>
        </p:nvSpPr>
        <p:spPr>
          <a:xfrm>
            <a:off x="58144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1" name="Rectangle 1450"/>
          <p:cNvSpPr/>
          <p:nvPr/>
        </p:nvSpPr>
        <p:spPr>
          <a:xfrm>
            <a:off x="59424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2" name="Rectangle 1451"/>
          <p:cNvSpPr/>
          <p:nvPr/>
        </p:nvSpPr>
        <p:spPr>
          <a:xfrm>
            <a:off x="60705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3" name="Rectangle 1452"/>
          <p:cNvSpPr/>
          <p:nvPr/>
        </p:nvSpPr>
        <p:spPr>
          <a:xfrm>
            <a:off x="61986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" name="Rectangle 1453"/>
          <p:cNvSpPr/>
          <p:nvPr/>
        </p:nvSpPr>
        <p:spPr>
          <a:xfrm>
            <a:off x="63267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5" name="Rectangle 1454"/>
          <p:cNvSpPr/>
          <p:nvPr/>
        </p:nvSpPr>
        <p:spPr>
          <a:xfrm>
            <a:off x="64547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6" name="Rectangle 1455"/>
          <p:cNvSpPr/>
          <p:nvPr/>
        </p:nvSpPr>
        <p:spPr>
          <a:xfrm>
            <a:off x="65828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7" name="Rectangle 1456"/>
          <p:cNvSpPr/>
          <p:nvPr/>
        </p:nvSpPr>
        <p:spPr>
          <a:xfrm>
            <a:off x="67109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8" name="Rectangle 1457"/>
          <p:cNvSpPr/>
          <p:nvPr/>
        </p:nvSpPr>
        <p:spPr>
          <a:xfrm>
            <a:off x="68390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9" name="Rectangle 1458"/>
          <p:cNvSpPr/>
          <p:nvPr/>
        </p:nvSpPr>
        <p:spPr>
          <a:xfrm>
            <a:off x="69670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0" name="Rectangle 1459"/>
          <p:cNvSpPr/>
          <p:nvPr/>
        </p:nvSpPr>
        <p:spPr>
          <a:xfrm>
            <a:off x="70951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1" name="Rectangle 1460"/>
          <p:cNvSpPr/>
          <p:nvPr/>
        </p:nvSpPr>
        <p:spPr>
          <a:xfrm>
            <a:off x="72232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2" name="Rectangle 1461"/>
          <p:cNvSpPr/>
          <p:nvPr/>
        </p:nvSpPr>
        <p:spPr>
          <a:xfrm>
            <a:off x="73513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3" name="Rectangle 1462"/>
          <p:cNvSpPr/>
          <p:nvPr/>
        </p:nvSpPr>
        <p:spPr>
          <a:xfrm>
            <a:off x="74793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" name="Rectangle 1463"/>
          <p:cNvSpPr/>
          <p:nvPr/>
        </p:nvSpPr>
        <p:spPr>
          <a:xfrm>
            <a:off x="76074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5" name="Rectangle 1464"/>
          <p:cNvSpPr/>
          <p:nvPr/>
        </p:nvSpPr>
        <p:spPr>
          <a:xfrm>
            <a:off x="77355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6" name="Rectangle 1465"/>
          <p:cNvSpPr/>
          <p:nvPr/>
        </p:nvSpPr>
        <p:spPr>
          <a:xfrm>
            <a:off x="78636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Rectangle 1466"/>
          <p:cNvSpPr/>
          <p:nvPr/>
        </p:nvSpPr>
        <p:spPr>
          <a:xfrm>
            <a:off x="79916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8" name="Rectangle 1467"/>
          <p:cNvSpPr/>
          <p:nvPr/>
        </p:nvSpPr>
        <p:spPr>
          <a:xfrm>
            <a:off x="81197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Rectangle 1468"/>
          <p:cNvSpPr/>
          <p:nvPr/>
        </p:nvSpPr>
        <p:spPr>
          <a:xfrm>
            <a:off x="82478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Rectangle 1469"/>
          <p:cNvSpPr/>
          <p:nvPr/>
        </p:nvSpPr>
        <p:spPr>
          <a:xfrm>
            <a:off x="83759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Rectangle 1470"/>
          <p:cNvSpPr/>
          <p:nvPr/>
        </p:nvSpPr>
        <p:spPr>
          <a:xfrm>
            <a:off x="850397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2" name="Rectangle 1471"/>
          <p:cNvSpPr/>
          <p:nvPr/>
        </p:nvSpPr>
        <p:spPr>
          <a:xfrm>
            <a:off x="863205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3" name="Rectangle 1472"/>
          <p:cNvSpPr/>
          <p:nvPr/>
        </p:nvSpPr>
        <p:spPr>
          <a:xfrm>
            <a:off x="8760125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" name="Rectangle 1473"/>
          <p:cNvSpPr/>
          <p:nvPr/>
        </p:nvSpPr>
        <p:spPr>
          <a:xfrm>
            <a:off x="8888200" y="5661526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5" name="Rectangle 1474"/>
          <p:cNvSpPr/>
          <p:nvPr/>
        </p:nvSpPr>
        <p:spPr>
          <a:xfrm>
            <a:off x="8888200" y="580026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6" name="Rectangle 1475"/>
          <p:cNvSpPr/>
          <p:nvPr/>
        </p:nvSpPr>
        <p:spPr>
          <a:xfrm>
            <a:off x="177824" y="6080931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Rectangle 1476"/>
          <p:cNvSpPr/>
          <p:nvPr/>
        </p:nvSpPr>
        <p:spPr>
          <a:xfrm>
            <a:off x="1791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8" name="Rectangle 1477"/>
          <p:cNvSpPr/>
          <p:nvPr/>
        </p:nvSpPr>
        <p:spPr>
          <a:xfrm>
            <a:off x="3071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9" name="Rectangle 1478"/>
          <p:cNvSpPr/>
          <p:nvPr/>
        </p:nvSpPr>
        <p:spPr>
          <a:xfrm>
            <a:off x="4352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Rectangle 1479"/>
          <p:cNvSpPr/>
          <p:nvPr/>
        </p:nvSpPr>
        <p:spPr>
          <a:xfrm>
            <a:off x="5633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1" name="Rectangle 1480"/>
          <p:cNvSpPr/>
          <p:nvPr/>
        </p:nvSpPr>
        <p:spPr>
          <a:xfrm>
            <a:off x="6914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2" name="Rectangle 1481"/>
          <p:cNvSpPr/>
          <p:nvPr/>
        </p:nvSpPr>
        <p:spPr>
          <a:xfrm>
            <a:off x="8194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3" name="Rectangle 1482"/>
          <p:cNvSpPr/>
          <p:nvPr/>
        </p:nvSpPr>
        <p:spPr>
          <a:xfrm>
            <a:off x="9475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" name="Rectangle 1483"/>
          <p:cNvSpPr/>
          <p:nvPr/>
        </p:nvSpPr>
        <p:spPr>
          <a:xfrm>
            <a:off x="10756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Rectangle 1484"/>
          <p:cNvSpPr/>
          <p:nvPr/>
        </p:nvSpPr>
        <p:spPr>
          <a:xfrm>
            <a:off x="12037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Rectangle 1485"/>
          <p:cNvSpPr/>
          <p:nvPr/>
        </p:nvSpPr>
        <p:spPr>
          <a:xfrm>
            <a:off x="13317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Rectangle 1486"/>
          <p:cNvSpPr/>
          <p:nvPr/>
        </p:nvSpPr>
        <p:spPr>
          <a:xfrm>
            <a:off x="1459850" y="5938994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8" name="Rectangle 1487"/>
          <p:cNvSpPr/>
          <p:nvPr/>
        </p:nvSpPr>
        <p:spPr>
          <a:xfrm>
            <a:off x="15879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Rectangle 1488"/>
          <p:cNvSpPr/>
          <p:nvPr/>
        </p:nvSpPr>
        <p:spPr>
          <a:xfrm>
            <a:off x="1716000" y="5938994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0" name="Rectangle 1489"/>
          <p:cNvSpPr/>
          <p:nvPr/>
        </p:nvSpPr>
        <p:spPr>
          <a:xfrm>
            <a:off x="1844075" y="5938994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1" name="Rectangle 1490"/>
          <p:cNvSpPr/>
          <p:nvPr/>
        </p:nvSpPr>
        <p:spPr>
          <a:xfrm>
            <a:off x="1972150" y="5938994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Rectangle 1491"/>
          <p:cNvSpPr/>
          <p:nvPr/>
        </p:nvSpPr>
        <p:spPr>
          <a:xfrm>
            <a:off x="2100225" y="5938994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Rectangle 1492"/>
          <p:cNvSpPr/>
          <p:nvPr/>
        </p:nvSpPr>
        <p:spPr>
          <a:xfrm>
            <a:off x="22283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Rectangle 1493"/>
          <p:cNvSpPr/>
          <p:nvPr/>
        </p:nvSpPr>
        <p:spPr>
          <a:xfrm>
            <a:off x="23563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" name="Rectangle 1494"/>
          <p:cNvSpPr/>
          <p:nvPr/>
        </p:nvSpPr>
        <p:spPr>
          <a:xfrm>
            <a:off x="24844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6" name="Rectangle 1495"/>
          <p:cNvSpPr/>
          <p:nvPr/>
        </p:nvSpPr>
        <p:spPr>
          <a:xfrm>
            <a:off x="26125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7" name="Rectangle 1496"/>
          <p:cNvSpPr/>
          <p:nvPr/>
        </p:nvSpPr>
        <p:spPr>
          <a:xfrm>
            <a:off x="27406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8" name="Rectangle 1497"/>
          <p:cNvSpPr/>
          <p:nvPr/>
        </p:nvSpPr>
        <p:spPr>
          <a:xfrm>
            <a:off x="28686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9" name="Rectangle 1498"/>
          <p:cNvSpPr/>
          <p:nvPr/>
        </p:nvSpPr>
        <p:spPr>
          <a:xfrm>
            <a:off x="29967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0" name="Rectangle 1499"/>
          <p:cNvSpPr/>
          <p:nvPr/>
        </p:nvSpPr>
        <p:spPr>
          <a:xfrm>
            <a:off x="31248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1" name="Rectangle 1500"/>
          <p:cNvSpPr/>
          <p:nvPr/>
        </p:nvSpPr>
        <p:spPr>
          <a:xfrm>
            <a:off x="32529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Rectangle 1501"/>
          <p:cNvSpPr/>
          <p:nvPr/>
        </p:nvSpPr>
        <p:spPr>
          <a:xfrm>
            <a:off x="33809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Rectangle 1502"/>
          <p:cNvSpPr/>
          <p:nvPr/>
        </p:nvSpPr>
        <p:spPr>
          <a:xfrm>
            <a:off x="35090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4" name="Rectangle 1503"/>
          <p:cNvSpPr/>
          <p:nvPr/>
        </p:nvSpPr>
        <p:spPr>
          <a:xfrm>
            <a:off x="36371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" name="Rectangle 1504"/>
          <p:cNvSpPr/>
          <p:nvPr/>
        </p:nvSpPr>
        <p:spPr>
          <a:xfrm>
            <a:off x="37652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6" name="Rectangle 1505"/>
          <p:cNvSpPr/>
          <p:nvPr/>
        </p:nvSpPr>
        <p:spPr>
          <a:xfrm>
            <a:off x="38932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7" name="Rectangle 1506"/>
          <p:cNvSpPr/>
          <p:nvPr/>
        </p:nvSpPr>
        <p:spPr>
          <a:xfrm>
            <a:off x="40213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8" name="Rectangle 1507"/>
          <p:cNvSpPr/>
          <p:nvPr/>
        </p:nvSpPr>
        <p:spPr>
          <a:xfrm>
            <a:off x="41494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9" name="Rectangle 1508"/>
          <p:cNvSpPr/>
          <p:nvPr/>
        </p:nvSpPr>
        <p:spPr>
          <a:xfrm>
            <a:off x="42775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Rectangle 1509"/>
          <p:cNvSpPr/>
          <p:nvPr/>
        </p:nvSpPr>
        <p:spPr>
          <a:xfrm>
            <a:off x="44055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Rectangle 1510"/>
          <p:cNvSpPr/>
          <p:nvPr/>
        </p:nvSpPr>
        <p:spPr>
          <a:xfrm>
            <a:off x="45336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2" name="Rectangle 1511"/>
          <p:cNvSpPr/>
          <p:nvPr/>
        </p:nvSpPr>
        <p:spPr>
          <a:xfrm>
            <a:off x="46617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3" name="Rectangle 1512"/>
          <p:cNvSpPr/>
          <p:nvPr/>
        </p:nvSpPr>
        <p:spPr>
          <a:xfrm>
            <a:off x="47898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4" name="Rectangle 1513"/>
          <p:cNvSpPr/>
          <p:nvPr/>
        </p:nvSpPr>
        <p:spPr>
          <a:xfrm>
            <a:off x="49178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" name="Rectangle 1514"/>
          <p:cNvSpPr/>
          <p:nvPr/>
        </p:nvSpPr>
        <p:spPr>
          <a:xfrm>
            <a:off x="50459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6" name="Rectangle 1515"/>
          <p:cNvSpPr/>
          <p:nvPr/>
        </p:nvSpPr>
        <p:spPr>
          <a:xfrm>
            <a:off x="51740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7" name="Rectangle 1516"/>
          <p:cNvSpPr/>
          <p:nvPr/>
        </p:nvSpPr>
        <p:spPr>
          <a:xfrm>
            <a:off x="53021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8" name="Rectangle 1517"/>
          <p:cNvSpPr/>
          <p:nvPr/>
        </p:nvSpPr>
        <p:spPr>
          <a:xfrm>
            <a:off x="54301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9" name="Rectangle 1518"/>
          <p:cNvSpPr/>
          <p:nvPr/>
        </p:nvSpPr>
        <p:spPr>
          <a:xfrm>
            <a:off x="55582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0" name="Rectangle 1519"/>
          <p:cNvSpPr/>
          <p:nvPr/>
        </p:nvSpPr>
        <p:spPr>
          <a:xfrm>
            <a:off x="5686325" y="5938994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1" name="Rectangle 1520"/>
          <p:cNvSpPr/>
          <p:nvPr/>
        </p:nvSpPr>
        <p:spPr>
          <a:xfrm>
            <a:off x="5814400" y="5938994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2" name="Rectangle 1521"/>
          <p:cNvSpPr/>
          <p:nvPr/>
        </p:nvSpPr>
        <p:spPr>
          <a:xfrm>
            <a:off x="5942475" y="5938994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3" name="Rectangle 1522"/>
          <p:cNvSpPr/>
          <p:nvPr/>
        </p:nvSpPr>
        <p:spPr>
          <a:xfrm>
            <a:off x="6070550" y="5938994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4" name="Rectangle 1523"/>
          <p:cNvSpPr/>
          <p:nvPr/>
        </p:nvSpPr>
        <p:spPr>
          <a:xfrm>
            <a:off x="6198625" y="5938994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" name="Rectangle 1524"/>
          <p:cNvSpPr/>
          <p:nvPr/>
        </p:nvSpPr>
        <p:spPr>
          <a:xfrm>
            <a:off x="6326700" y="5938994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6" name="Rectangle 1525"/>
          <p:cNvSpPr/>
          <p:nvPr/>
        </p:nvSpPr>
        <p:spPr>
          <a:xfrm>
            <a:off x="6454775" y="5938994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7" name="Rectangle 1526"/>
          <p:cNvSpPr/>
          <p:nvPr/>
        </p:nvSpPr>
        <p:spPr>
          <a:xfrm>
            <a:off x="6582850" y="5938994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8" name="Rectangle 1527"/>
          <p:cNvSpPr/>
          <p:nvPr/>
        </p:nvSpPr>
        <p:spPr>
          <a:xfrm>
            <a:off x="6710925" y="5938994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9" name="Rectangle 1528"/>
          <p:cNvSpPr/>
          <p:nvPr/>
        </p:nvSpPr>
        <p:spPr>
          <a:xfrm>
            <a:off x="6839000" y="5938994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0" name="Rectangle 1529"/>
          <p:cNvSpPr/>
          <p:nvPr/>
        </p:nvSpPr>
        <p:spPr>
          <a:xfrm>
            <a:off x="69670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1" name="Rectangle 1530"/>
          <p:cNvSpPr/>
          <p:nvPr/>
        </p:nvSpPr>
        <p:spPr>
          <a:xfrm>
            <a:off x="70951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2" name="Rectangle 1531"/>
          <p:cNvSpPr/>
          <p:nvPr/>
        </p:nvSpPr>
        <p:spPr>
          <a:xfrm>
            <a:off x="72232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3" name="Rectangle 1532"/>
          <p:cNvSpPr/>
          <p:nvPr/>
        </p:nvSpPr>
        <p:spPr>
          <a:xfrm>
            <a:off x="73513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Rectangle 1533"/>
          <p:cNvSpPr/>
          <p:nvPr/>
        </p:nvSpPr>
        <p:spPr>
          <a:xfrm>
            <a:off x="74793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Rectangle 1534"/>
          <p:cNvSpPr/>
          <p:nvPr/>
        </p:nvSpPr>
        <p:spPr>
          <a:xfrm>
            <a:off x="76074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" name="Rectangle 1535"/>
          <p:cNvSpPr/>
          <p:nvPr/>
        </p:nvSpPr>
        <p:spPr>
          <a:xfrm>
            <a:off x="77355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" name="Rectangle 1536"/>
          <p:cNvSpPr/>
          <p:nvPr/>
        </p:nvSpPr>
        <p:spPr>
          <a:xfrm>
            <a:off x="78636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Rectangle 1537"/>
          <p:cNvSpPr/>
          <p:nvPr/>
        </p:nvSpPr>
        <p:spPr>
          <a:xfrm>
            <a:off x="79916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" name="Rectangle 1538"/>
          <p:cNvSpPr/>
          <p:nvPr/>
        </p:nvSpPr>
        <p:spPr>
          <a:xfrm>
            <a:off x="81197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Rectangle 1539"/>
          <p:cNvSpPr/>
          <p:nvPr/>
        </p:nvSpPr>
        <p:spPr>
          <a:xfrm>
            <a:off x="82478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" name="Rectangle 1540"/>
          <p:cNvSpPr/>
          <p:nvPr/>
        </p:nvSpPr>
        <p:spPr>
          <a:xfrm>
            <a:off x="83759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Rectangle 1541"/>
          <p:cNvSpPr/>
          <p:nvPr/>
        </p:nvSpPr>
        <p:spPr>
          <a:xfrm>
            <a:off x="850397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Rectangle 1542"/>
          <p:cNvSpPr/>
          <p:nvPr/>
        </p:nvSpPr>
        <p:spPr>
          <a:xfrm>
            <a:off x="863205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4" name="Rectangle 1543"/>
          <p:cNvSpPr/>
          <p:nvPr/>
        </p:nvSpPr>
        <p:spPr>
          <a:xfrm>
            <a:off x="8760125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Rectangle 1544"/>
          <p:cNvSpPr/>
          <p:nvPr/>
        </p:nvSpPr>
        <p:spPr>
          <a:xfrm>
            <a:off x="8888200" y="5938994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" name="Rectangle 1545"/>
          <p:cNvSpPr/>
          <p:nvPr/>
        </p:nvSpPr>
        <p:spPr>
          <a:xfrm>
            <a:off x="1791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Rectangle 1546"/>
          <p:cNvSpPr/>
          <p:nvPr/>
        </p:nvSpPr>
        <p:spPr>
          <a:xfrm>
            <a:off x="3071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8" name="Rectangle 1547"/>
          <p:cNvSpPr/>
          <p:nvPr/>
        </p:nvSpPr>
        <p:spPr>
          <a:xfrm>
            <a:off x="4352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9" name="Rectangle 1548"/>
          <p:cNvSpPr/>
          <p:nvPr/>
        </p:nvSpPr>
        <p:spPr>
          <a:xfrm>
            <a:off x="5633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Rectangle 1549"/>
          <p:cNvSpPr/>
          <p:nvPr/>
        </p:nvSpPr>
        <p:spPr>
          <a:xfrm>
            <a:off x="6914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Rectangle 1550"/>
          <p:cNvSpPr/>
          <p:nvPr/>
        </p:nvSpPr>
        <p:spPr>
          <a:xfrm>
            <a:off x="8194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2" name="Rectangle 1551"/>
          <p:cNvSpPr/>
          <p:nvPr/>
        </p:nvSpPr>
        <p:spPr>
          <a:xfrm>
            <a:off x="9475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Rectangle 1552"/>
          <p:cNvSpPr/>
          <p:nvPr/>
        </p:nvSpPr>
        <p:spPr>
          <a:xfrm>
            <a:off x="10756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4" name="Rectangle 1553"/>
          <p:cNvSpPr/>
          <p:nvPr/>
        </p:nvSpPr>
        <p:spPr>
          <a:xfrm>
            <a:off x="12037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5" name="Rectangle 1554"/>
          <p:cNvSpPr/>
          <p:nvPr/>
        </p:nvSpPr>
        <p:spPr>
          <a:xfrm>
            <a:off x="13317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" name="Rectangle 1555"/>
          <p:cNvSpPr/>
          <p:nvPr/>
        </p:nvSpPr>
        <p:spPr>
          <a:xfrm>
            <a:off x="14598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7" name="Rectangle 1556"/>
          <p:cNvSpPr/>
          <p:nvPr/>
        </p:nvSpPr>
        <p:spPr>
          <a:xfrm>
            <a:off x="15879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Rectangle 1557"/>
          <p:cNvSpPr/>
          <p:nvPr/>
        </p:nvSpPr>
        <p:spPr>
          <a:xfrm>
            <a:off x="1716000" y="6219665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9" name="Rectangle 1558"/>
          <p:cNvSpPr/>
          <p:nvPr/>
        </p:nvSpPr>
        <p:spPr>
          <a:xfrm>
            <a:off x="18440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0" name="Rectangle 1559"/>
          <p:cNvSpPr/>
          <p:nvPr/>
        </p:nvSpPr>
        <p:spPr>
          <a:xfrm>
            <a:off x="1972150" y="6219665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1" name="Rectangle 1560"/>
          <p:cNvSpPr/>
          <p:nvPr/>
        </p:nvSpPr>
        <p:spPr>
          <a:xfrm>
            <a:off x="21002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2" name="Rectangle 1561"/>
          <p:cNvSpPr/>
          <p:nvPr/>
        </p:nvSpPr>
        <p:spPr>
          <a:xfrm>
            <a:off x="2228300" y="6219665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3" name="Rectangle 1562"/>
          <p:cNvSpPr/>
          <p:nvPr/>
        </p:nvSpPr>
        <p:spPr>
          <a:xfrm>
            <a:off x="23563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4" name="Rectangle 1563"/>
          <p:cNvSpPr/>
          <p:nvPr/>
        </p:nvSpPr>
        <p:spPr>
          <a:xfrm>
            <a:off x="24844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5" name="Rectangle 1564"/>
          <p:cNvSpPr/>
          <p:nvPr/>
        </p:nvSpPr>
        <p:spPr>
          <a:xfrm>
            <a:off x="26125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Rectangle 1565"/>
          <p:cNvSpPr/>
          <p:nvPr/>
        </p:nvSpPr>
        <p:spPr>
          <a:xfrm>
            <a:off x="27406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7" name="Rectangle 1566"/>
          <p:cNvSpPr/>
          <p:nvPr/>
        </p:nvSpPr>
        <p:spPr>
          <a:xfrm>
            <a:off x="28686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8" name="Rectangle 1567"/>
          <p:cNvSpPr/>
          <p:nvPr/>
        </p:nvSpPr>
        <p:spPr>
          <a:xfrm>
            <a:off x="29967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9" name="Rectangle 1568"/>
          <p:cNvSpPr/>
          <p:nvPr/>
        </p:nvSpPr>
        <p:spPr>
          <a:xfrm>
            <a:off x="31248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0" name="Rectangle 1569"/>
          <p:cNvSpPr/>
          <p:nvPr/>
        </p:nvSpPr>
        <p:spPr>
          <a:xfrm>
            <a:off x="32529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1" name="Rectangle 1570"/>
          <p:cNvSpPr/>
          <p:nvPr/>
        </p:nvSpPr>
        <p:spPr>
          <a:xfrm>
            <a:off x="33809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2" name="Rectangle 1571"/>
          <p:cNvSpPr/>
          <p:nvPr/>
        </p:nvSpPr>
        <p:spPr>
          <a:xfrm>
            <a:off x="3509050" y="6219665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3" name="Rectangle 1572"/>
          <p:cNvSpPr/>
          <p:nvPr/>
        </p:nvSpPr>
        <p:spPr>
          <a:xfrm>
            <a:off x="36371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Rectangle 1573"/>
          <p:cNvSpPr/>
          <p:nvPr/>
        </p:nvSpPr>
        <p:spPr>
          <a:xfrm>
            <a:off x="37652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5" name="Rectangle 1574"/>
          <p:cNvSpPr/>
          <p:nvPr/>
        </p:nvSpPr>
        <p:spPr>
          <a:xfrm>
            <a:off x="38932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" name="Rectangle 1575"/>
          <p:cNvSpPr/>
          <p:nvPr/>
        </p:nvSpPr>
        <p:spPr>
          <a:xfrm>
            <a:off x="40213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" name="Rectangle 1576"/>
          <p:cNvSpPr/>
          <p:nvPr/>
        </p:nvSpPr>
        <p:spPr>
          <a:xfrm>
            <a:off x="41494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8" name="Rectangle 1577"/>
          <p:cNvSpPr/>
          <p:nvPr/>
        </p:nvSpPr>
        <p:spPr>
          <a:xfrm>
            <a:off x="42775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Rectangle 1578"/>
          <p:cNvSpPr/>
          <p:nvPr/>
        </p:nvSpPr>
        <p:spPr>
          <a:xfrm>
            <a:off x="44055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0" name="Rectangle 1579"/>
          <p:cNvSpPr/>
          <p:nvPr/>
        </p:nvSpPr>
        <p:spPr>
          <a:xfrm>
            <a:off x="45336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1" name="Rectangle 1580"/>
          <p:cNvSpPr/>
          <p:nvPr/>
        </p:nvSpPr>
        <p:spPr>
          <a:xfrm>
            <a:off x="46617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Rectangle 1581"/>
          <p:cNvSpPr/>
          <p:nvPr/>
        </p:nvSpPr>
        <p:spPr>
          <a:xfrm>
            <a:off x="47898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Rectangle 1582"/>
          <p:cNvSpPr/>
          <p:nvPr/>
        </p:nvSpPr>
        <p:spPr>
          <a:xfrm>
            <a:off x="49178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4" name="Rectangle 1583"/>
          <p:cNvSpPr/>
          <p:nvPr/>
        </p:nvSpPr>
        <p:spPr>
          <a:xfrm>
            <a:off x="5045950" y="6219665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5" name="Rectangle 1584"/>
          <p:cNvSpPr/>
          <p:nvPr/>
        </p:nvSpPr>
        <p:spPr>
          <a:xfrm>
            <a:off x="51740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6" name="Rectangle 1585"/>
          <p:cNvSpPr/>
          <p:nvPr/>
        </p:nvSpPr>
        <p:spPr>
          <a:xfrm>
            <a:off x="53021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" name="Rectangle 1586"/>
          <p:cNvSpPr/>
          <p:nvPr/>
        </p:nvSpPr>
        <p:spPr>
          <a:xfrm>
            <a:off x="54301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8" name="Rectangle 1587"/>
          <p:cNvSpPr/>
          <p:nvPr/>
        </p:nvSpPr>
        <p:spPr>
          <a:xfrm>
            <a:off x="55582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9" name="Rectangle 1588"/>
          <p:cNvSpPr/>
          <p:nvPr/>
        </p:nvSpPr>
        <p:spPr>
          <a:xfrm>
            <a:off x="56863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0" name="Rectangle 1589"/>
          <p:cNvSpPr/>
          <p:nvPr/>
        </p:nvSpPr>
        <p:spPr>
          <a:xfrm>
            <a:off x="58144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1" name="Rectangle 1590"/>
          <p:cNvSpPr/>
          <p:nvPr/>
        </p:nvSpPr>
        <p:spPr>
          <a:xfrm>
            <a:off x="59424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2" name="Rectangle 1591"/>
          <p:cNvSpPr/>
          <p:nvPr/>
        </p:nvSpPr>
        <p:spPr>
          <a:xfrm>
            <a:off x="60705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3" name="Rectangle 1592"/>
          <p:cNvSpPr/>
          <p:nvPr/>
        </p:nvSpPr>
        <p:spPr>
          <a:xfrm>
            <a:off x="61986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4" name="Rectangle 1593"/>
          <p:cNvSpPr/>
          <p:nvPr/>
        </p:nvSpPr>
        <p:spPr>
          <a:xfrm>
            <a:off x="63267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" name="Rectangle 1594"/>
          <p:cNvSpPr/>
          <p:nvPr/>
        </p:nvSpPr>
        <p:spPr>
          <a:xfrm>
            <a:off x="6454775" y="6219665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6" name="Rectangle 1595"/>
          <p:cNvSpPr/>
          <p:nvPr/>
        </p:nvSpPr>
        <p:spPr>
          <a:xfrm>
            <a:off x="65828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" name="Rectangle 1596"/>
          <p:cNvSpPr/>
          <p:nvPr/>
        </p:nvSpPr>
        <p:spPr>
          <a:xfrm>
            <a:off x="67109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8" name="Rectangle 1597"/>
          <p:cNvSpPr/>
          <p:nvPr/>
        </p:nvSpPr>
        <p:spPr>
          <a:xfrm>
            <a:off x="68390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Rectangle 1598"/>
          <p:cNvSpPr/>
          <p:nvPr/>
        </p:nvSpPr>
        <p:spPr>
          <a:xfrm>
            <a:off x="69670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0" name="Rectangle 1599"/>
          <p:cNvSpPr/>
          <p:nvPr/>
        </p:nvSpPr>
        <p:spPr>
          <a:xfrm>
            <a:off x="70951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Rectangle 1600"/>
          <p:cNvSpPr/>
          <p:nvPr/>
        </p:nvSpPr>
        <p:spPr>
          <a:xfrm>
            <a:off x="72232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2" name="Rectangle 1601"/>
          <p:cNvSpPr/>
          <p:nvPr/>
        </p:nvSpPr>
        <p:spPr>
          <a:xfrm>
            <a:off x="73513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3" name="Rectangle 1602"/>
          <p:cNvSpPr/>
          <p:nvPr/>
        </p:nvSpPr>
        <p:spPr>
          <a:xfrm>
            <a:off x="74793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4" name="Rectangle 1603"/>
          <p:cNvSpPr/>
          <p:nvPr/>
        </p:nvSpPr>
        <p:spPr>
          <a:xfrm>
            <a:off x="76074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5" name="Rectangle 1604"/>
          <p:cNvSpPr/>
          <p:nvPr/>
        </p:nvSpPr>
        <p:spPr>
          <a:xfrm>
            <a:off x="77355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6" name="Rectangle 1605"/>
          <p:cNvSpPr/>
          <p:nvPr/>
        </p:nvSpPr>
        <p:spPr>
          <a:xfrm>
            <a:off x="78636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" name="Rectangle 1606"/>
          <p:cNvSpPr/>
          <p:nvPr/>
        </p:nvSpPr>
        <p:spPr>
          <a:xfrm>
            <a:off x="79916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8" name="Rectangle 1607"/>
          <p:cNvSpPr/>
          <p:nvPr/>
        </p:nvSpPr>
        <p:spPr>
          <a:xfrm>
            <a:off x="81197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9" name="Rectangle 1608"/>
          <p:cNvSpPr/>
          <p:nvPr/>
        </p:nvSpPr>
        <p:spPr>
          <a:xfrm>
            <a:off x="82478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0" name="Rectangle 1609"/>
          <p:cNvSpPr/>
          <p:nvPr/>
        </p:nvSpPr>
        <p:spPr>
          <a:xfrm>
            <a:off x="83759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1" name="Rectangle 1610"/>
          <p:cNvSpPr/>
          <p:nvPr/>
        </p:nvSpPr>
        <p:spPr>
          <a:xfrm>
            <a:off x="850397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2" name="Rectangle 1611"/>
          <p:cNvSpPr/>
          <p:nvPr/>
        </p:nvSpPr>
        <p:spPr>
          <a:xfrm>
            <a:off x="863205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3" name="Rectangle 1612"/>
          <p:cNvSpPr/>
          <p:nvPr/>
        </p:nvSpPr>
        <p:spPr>
          <a:xfrm>
            <a:off x="8760125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4" name="Rectangle 1613"/>
          <p:cNvSpPr/>
          <p:nvPr/>
        </p:nvSpPr>
        <p:spPr>
          <a:xfrm>
            <a:off x="8888200" y="6219665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Rectangle 1614"/>
          <p:cNvSpPr/>
          <p:nvPr/>
        </p:nvSpPr>
        <p:spPr>
          <a:xfrm>
            <a:off x="8888200" y="6358399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6" name="Rectangle 1615"/>
          <p:cNvSpPr/>
          <p:nvPr/>
        </p:nvSpPr>
        <p:spPr>
          <a:xfrm>
            <a:off x="177824" y="6639070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" name="Rectangle 1616"/>
          <p:cNvSpPr/>
          <p:nvPr/>
        </p:nvSpPr>
        <p:spPr>
          <a:xfrm>
            <a:off x="1791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" name="Rectangle 1617"/>
          <p:cNvSpPr/>
          <p:nvPr/>
        </p:nvSpPr>
        <p:spPr>
          <a:xfrm>
            <a:off x="3071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Rectangle 1618"/>
          <p:cNvSpPr/>
          <p:nvPr/>
        </p:nvSpPr>
        <p:spPr>
          <a:xfrm>
            <a:off x="4352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0" name="Rectangle 1619"/>
          <p:cNvSpPr/>
          <p:nvPr/>
        </p:nvSpPr>
        <p:spPr>
          <a:xfrm>
            <a:off x="5633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1" name="Rectangle 1620"/>
          <p:cNvSpPr/>
          <p:nvPr/>
        </p:nvSpPr>
        <p:spPr>
          <a:xfrm>
            <a:off x="6914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Rectangle 1621"/>
          <p:cNvSpPr/>
          <p:nvPr/>
        </p:nvSpPr>
        <p:spPr>
          <a:xfrm>
            <a:off x="8194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Rectangle 1622"/>
          <p:cNvSpPr/>
          <p:nvPr/>
        </p:nvSpPr>
        <p:spPr>
          <a:xfrm>
            <a:off x="9475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4" name="Rectangle 1623"/>
          <p:cNvSpPr/>
          <p:nvPr/>
        </p:nvSpPr>
        <p:spPr>
          <a:xfrm>
            <a:off x="10756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5" name="Rectangle 1624"/>
          <p:cNvSpPr/>
          <p:nvPr/>
        </p:nvSpPr>
        <p:spPr>
          <a:xfrm>
            <a:off x="1203700" y="649713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Rectangle 1625"/>
          <p:cNvSpPr/>
          <p:nvPr/>
        </p:nvSpPr>
        <p:spPr>
          <a:xfrm>
            <a:off x="13317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Rectangle 1626"/>
          <p:cNvSpPr/>
          <p:nvPr/>
        </p:nvSpPr>
        <p:spPr>
          <a:xfrm>
            <a:off x="14598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Rectangle 1627"/>
          <p:cNvSpPr/>
          <p:nvPr/>
        </p:nvSpPr>
        <p:spPr>
          <a:xfrm>
            <a:off x="15879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Rectangle 1628"/>
          <p:cNvSpPr/>
          <p:nvPr/>
        </p:nvSpPr>
        <p:spPr>
          <a:xfrm>
            <a:off x="17160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Rectangle 1629"/>
          <p:cNvSpPr/>
          <p:nvPr/>
        </p:nvSpPr>
        <p:spPr>
          <a:xfrm>
            <a:off x="18440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1" name="Rectangle 1630"/>
          <p:cNvSpPr/>
          <p:nvPr/>
        </p:nvSpPr>
        <p:spPr>
          <a:xfrm>
            <a:off x="19721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Rectangle 1631"/>
          <p:cNvSpPr/>
          <p:nvPr/>
        </p:nvSpPr>
        <p:spPr>
          <a:xfrm>
            <a:off x="21002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Rectangle 1632"/>
          <p:cNvSpPr/>
          <p:nvPr/>
        </p:nvSpPr>
        <p:spPr>
          <a:xfrm>
            <a:off x="2228300" y="649713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Rectangle 1633"/>
          <p:cNvSpPr/>
          <p:nvPr/>
        </p:nvSpPr>
        <p:spPr>
          <a:xfrm>
            <a:off x="23563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Rectangle 1634"/>
          <p:cNvSpPr/>
          <p:nvPr/>
        </p:nvSpPr>
        <p:spPr>
          <a:xfrm>
            <a:off x="24844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6" name="Rectangle 1635"/>
          <p:cNvSpPr/>
          <p:nvPr/>
        </p:nvSpPr>
        <p:spPr>
          <a:xfrm>
            <a:off x="26125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Rectangle 1636"/>
          <p:cNvSpPr/>
          <p:nvPr/>
        </p:nvSpPr>
        <p:spPr>
          <a:xfrm>
            <a:off x="27406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Rectangle 1637"/>
          <p:cNvSpPr/>
          <p:nvPr/>
        </p:nvSpPr>
        <p:spPr>
          <a:xfrm>
            <a:off x="28686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Rectangle 1638"/>
          <p:cNvSpPr/>
          <p:nvPr/>
        </p:nvSpPr>
        <p:spPr>
          <a:xfrm>
            <a:off x="29967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Rectangle 1639"/>
          <p:cNvSpPr/>
          <p:nvPr/>
        </p:nvSpPr>
        <p:spPr>
          <a:xfrm>
            <a:off x="31248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Rectangle 1640"/>
          <p:cNvSpPr/>
          <p:nvPr/>
        </p:nvSpPr>
        <p:spPr>
          <a:xfrm>
            <a:off x="32529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Rectangle 1641"/>
          <p:cNvSpPr/>
          <p:nvPr/>
        </p:nvSpPr>
        <p:spPr>
          <a:xfrm>
            <a:off x="33809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Rectangle 1642"/>
          <p:cNvSpPr/>
          <p:nvPr/>
        </p:nvSpPr>
        <p:spPr>
          <a:xfrm>
            <a:off x="35090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Rectangle 1643"/>
          <p:cNvSpPr/>
          <p:nvPr/>
        </p:nvSpPr>
        <p:spPr>
          <a:xfrm>
            <a:off x="36371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Rectangle 1644"/>
          <p:cNvSpPr/>
          <p:nvPr/>
        </p:nvSpPr>
        <p:spPr>
          <a:xfrm>
            <a:off x="37652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Rectangle 1645"/>
          <p:cNvSpPr/>
          <p:nvPr/>
        </p:nvSpPr>
        <p:spPr>
          <a:xfrm>
            <a:off x="38932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Rectangle 1646"/>
          <p:cNvSpPr/>
          <p:nvPr/>
        </p:nvSpPr>
        <p:spPr>
          <a:xfrm>
            <a:off x="40213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Rectangle 1647"/>
          <p:cNvSpPr/>
          <p:nvPr/>
        </p:nvSpPr>
        <p:spPr>
          <a:xfrm>
            <a:off x="41494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Rectangle 1648"/>
          <p:cNvSpPr/>
          <p:nvPr/>
        </p:nvSpPr>
        <p:spPr>
          <a:xfrm>
            <a:off x="42775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Rectangle 1649"/>
          <p:cNvSpPr/>
          <p:nvPr/>
        </p:nvSpPr>
        <p:spPr>
          <a:xfrm>
            <a:off x="44055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Rectangle 1650"/>
          <p:cNvSpPr/>
          <p:nvPr/>
        </p:nvSpPr>
        <p:spPr>
          <a:xfrm>
            <a:off x="45336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2" name="Rectangle 1651"/>
          <p:cNvSpPr/>
          <p:nvPr/>
        </p:nvSpPr>
        <p:spPr>
          <a:xfrm>
            <a:off x="4661725" y="649713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3" name="Rectangle 1652"/>
          <p:cNvSpPr/>
          <p:nvPr/>
        </p:nvSpPr>
        <p:spPr>
          <a:xfrm>
            <a:off x="4789800" y="649713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4" name="Rectangle 1653"/>
          <p:cNvSpPr/>
          <p:nvPr/>
        </p:nvSpPr>
        <p:spPr>
          <a:xfrm>
            <a:off x="49178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5" name="Rectangle 1654"/>
          <p:cNvSpPr/>
          <p:nvPr/>
        </p:nvSpPr>
        <p:spPr>
          <a:xfrm>
            <a:off x="50459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Rectangle 1655"/>
          <p:cNvSpPr/>
          <p:nvPr/>
        </p:nvSpPr>
        <p:spPr>
          <a:xfrm>
            <a:off x="51740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7" name="Rectangle 1656"/>
          <p:cNvSpPr/>
          <p:nvPr/>
        </p:nvSpPr>
        <p:spPr>
          <a:xfrm>
            <a:off x="5302100" y="649713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8" name="Rectangle 1657"/>
          <p:cNvSpPr/>
          <p:nvPr/>
        </p:nvSpPr>
        <p:spPr>
          <a:xfrm>
            <a:off x="5430175" y="649713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" name="Rectangle 1658"/>
          <p:cNvSpPr/>
          <p:nvPr/>
        </p:nvSpPr>
        <p:spPr>
          <a:xfrm>
            <a:off x="55582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Rectangle 1659"/>
          <p:cNvSpPr/>
          <p:nvPr/>
        </p:nvSpPr>
        <p:spPr>
          <a:xfrm>
            <a:off x="56863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1" name="Rectangle 1660"/>
          <p:cNvSpPr/>
          <p:nvPr/>
        </p:nvSpPr>
        <p:spPr>
          <a:xfrm>
            <a:off x="58144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2" name="Rectangle 1661"/>
          <p:cNvSpPr/>
          <p:nvPr/>
        </p:nvSpPr>
        <p:spPr>
          <a:xfrm>
            <a:off x="59424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3" name="Rectangle 1662"/>
          <p:cNvSpPr/>
          <p:nvPr/>
        </p:nvSpPr>
        <p:spPr>
          <a:xfrm>
            <a:off x="60705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4" name="Rectangle 1663"/>
          <p:cNvSpPr/>
          <p:nvPr/>
        </p:nvSpPr>
        <p:spPr>
          <a:xfrm>
            <a:off x="61986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5" name="Rectangle 1664"/>
          <p:cNvSpPr/>
          <p:nvPr/>
        </p:nvSpPr>
        <p:spPr>
          <a:xfrm>
            <a:off x="63267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6" name="Rectangle 1665"/>
          <p:cNvSpPr/>
          <p:nvPr/>
        </p:nvSpPr>
        <p:spPr>
          <a:xfrm>
            <a:off x="64547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7" name="Rectangle 1666"/>
          <p:cNvSpPr/>
          <p:nvPr/>
        </p:nvSpPr>
        <p:spPr>
          <a:xfrm>
            <a:off x="65828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8" name="Rectangle 1667"/>
          <p:cNvSpPr/>
          <p:nvPr/>
        </p:nvSpPr>
        <p:spPr>
          <a:xfrm>
            <a:off x="6710925" y="6497133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" name="Rectangle 1668"/>
          <p:cNvSpPr/>
          <p:nvPr/>
        </p:nvSpPr>
        <p:spPr>
          <a:xfrm>
            <a:off x="6839000" y="6497133"/>
            <a:ext cx="128075" cy="138734"/>
          </a:xfrm>
          <a:prstGeom prst="rect">
            <a:avLst/>
          </a:prstGeom>
          <a:solidFill>
            <a:srgbClr val="E6B9B8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0" name="Rectangle 1669"/>
          <p:cNvSpPr/>
          <p:nvPr/>
        </p:nvSpPr>
        <p:spPr>
          <a:xfrm>
            <a:off x="69670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1" name="Rectangle 1670"/>
          <p:cNvSpPr/>
          <p:nvPr/>
        </p:nvSpPr>
        <p:spPr>
          <a:xfrm>
            <a:off x="70951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2" name="Rectangle 1671"/>
          <p:cNvSpPr/>
          <p:nvPr/>
        </p:nvSpPr>
        <p:spPr>
          <a:xfrm>
            <a:off x="72232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3" name="Rectangle 1672"/>
          <p:cNvSpPr/>
          <p:nvPr/>
        </p:nvSpPr>
        <p:spPr>
          <a:xfrm>
            <a:off x="73513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4" name="Rectangle 1673"/>
          <p:cNvSpPr/>
          <p:nvPr/>
        </p:nvSpPr>
        <p:spPr>
          <a:xfrm>
            <a:off x="7479375" y="6497133"/>
            <a:ext cx="128075" cy="138734"/>
          </a:xfrm>
          <a:prstGeom prst="rect">
            <a:avLst/>
          </a:prstGeom>
          <a:solidFill>
            <a:srgbClr val="CCFFCC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5" name="Rectangle 1674"/>
          <p:cNvSpPr/>
          <p:nvPr/>
        </p:nvSpPr>
        <p:spPr>
          <a:xfrm>
            <a:off x="7607450" y="6497133"/>
            <a:ext cx="128075" cy="138734"/>
          </a:xfrm>
          <a:prstGeom prst="rect">
            <a:avLst/>
          </a:prstGeom>
          <a:solidFill>
            <a:srgbClr val="FFFF00"/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6" name="Rectangle 1675"/>
          <p:cNvSpPr/>
          <p:nvPr/>
        </p:nvSpPr>
        <p:spPr>
          <a:xfrm>
            <a:off x="77355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7" name="Rectangle 1676"/>
          <p:cNvSpPr/>
          <p:nvPr/>
        </p:nvSpPr>
        <p:spPr>
          <a:xfrm>
            <a:off x="78636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8" name="Rectangle 1677"/>
          <p:cNvSpPr/>
          <p:nvPr/>
        </p:nvSpPr>
        <p:spPr>
          <a:xfrm>
            <a:off x="79916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" name="Rectangle 1678"/>
          <p:cNvSpPr/>
          <p:nvPr/>
        </p:nvSpPr>
        <p:spPr>
          <a:xfrm>
            <a:off x="81197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0" name="Rectangle 1679"/>
          <p:cNvSpPr/>
          <p:nvPr/>
        </p:nvSpPr>
        <p:spPr>
          <a:xfrm>
            <a:off x="82478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1" name="Rectangle 1680"/>
          <p:cNvSpPr/>
          <p:nvPr/>
        </p:nvSpPr>
        <p:spPr>
          <a:xfrm>
            <a:off x="83759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2" name="Rectangle 1681"/>
          <p:cNvSpPr/>
          <p:nvPr/>
        </p:nvSpPr>
        <p:spPr>
          <a:xfrm>
            <a:off x="850397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3" name="Rectangle 1682"/>
          <p:cNvSpPr/>
          <p:nvPr/>
        </p:nvSpPr>
        <p:spPr>
          <a:xfrm>
            <a:off x="863205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4" name="Rectangle 1683"/>
          <p:cNvSpPr/>
          <p:nvPr/>
        </p:nvSpPr>
        <p:spPr>
          <a:xfrm>
            <a:off x="8760125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5" name="Rectangle 1684"/>
          <p:cNvSpPr/>
          <p:nvPr/>
        </p:nvSpPr>
        <p:spPr>
          <a:xfrm>
            <a:off x="8888200" y="6497133"/>
            <a:ext cx="128075" cy="13873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annotation of large genomes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2569-216D-9E4B-8BF2-37E5E0E12042}" type="datetime1">
              <a:rPr lang="en-US" smtClean="0"/>
              <a:t>1/7/15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92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annotation of large genomes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Protein-coding genes are important, as always</a:t>
            </a:r>
          </a:p>
          <a:p>
            <a:r>
              <a:rPr lang="en-US" dirty="0" smtClean="0"/>
              <a:t>Many other sequences are important</a:t>
            </a:r>
          </a:p>
          <a:p>
            <a:r>
              <a:rPr lang="en-US" dirty="0" smtClean="0"/>
              <a:t>But perhaps the bulk of the genome has an clearly identifiable function</a:t>
            </a:r>
          </a:p>
          <a:p>
            <a:r>
              <a:rPr lang="en-US" dirty="0" smtClean="0"/>
              <a:t>We will use evolutionary conservation and evidence of biochemical activity on a locus as independent approaches to try to find likely functional elements in a background (perhaps a large excess) of close to neutral DNA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19ED8-B653-F44C-81F5-9BBE967D1FF0}" type="datetime1">
              <a:rPr lang="en-US" smtClean="0"/>
              <a:t>1/7/15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71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Genome sequence variation among individuals</a:t>
            </a:r>
            <a:endParaRPr lang="en-US" dirty="0"/>
          </a:p>
        </p:txBody>
      </p:sp>
      <p:pic>
        <p:nvPicPr>
          <p:cNvPr id="3" name="Picture 2" descr="Screen shot 2012-01-07 at 9.51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848600" cy="2980589"/>
          </a:xfrm>
          <a:prstGeom prst="rect">
            <a:avLst/>
          </a:prstGeom>
        </p:spPr>
      </p:pic>
      <p:pic>
        <p:nvPicPr>
          <p:cNvPr id="4" name="Picture 3" descr="Screen shot 2012-01-07 at 9.52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75517"/>
            <a:ext cx="7848600" cy="253008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20E91-FA44-BA42-8B2A-FB61A2D2689A}" type="datetime1">
              <a:rPr lang="en-US" smtClean="0"/>
              <a:t>1/7/15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88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63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Genetic variants associated with phenotypes</a:t>
            </a:r>
            <a:endParaRPr lang="en-US" dirty="0"/>
          </a:p>
        </p:txBody>
      </p:sp>
      <p:pic>
        <p:nvPicPr>
          <p:cNvPr id="5" name="Picture 4" descr="Manolio_ChrmFig_GWAS_2011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7924800" cy="59436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D6DD8-B9B0-6348-91CC-B35080676588}" type="datetime1">
              <a:rPr lang="en-US" smtClean="0"/>
              <a:t>1/7/15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62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Genetic variants associated with complex traits are highly enriched in candidate gene regulatory regions</a:t>
            </a:r>
            <a:endParaRPr lang="en-US" sz="2800" dirty="0"/>
          </a:p>
        </p:txBody>
      </p:sp>
      <p:pic>
        <p:nvPicPr>
          <p:cNvPr id="3" name="Picture 2" descr="Fig13e_CrohnsChr5deser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2" t="6666" r="13793" b="26963"/>
          <a:stretch/>
        </p:blipFill>
        <p:spPr>
          <a:xfrm>
            <a:off x="1295400" y="1676400"/>
            <a:ext cx="6909026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6400800"/>
            <a:ext cx="4794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ENCODE project consortium (2012) Integrative analysis, </a:t>
            </a:r>
            <a:r>
              <a:rPr lang="en-US" sz="1400" b="1" dirty="0" smtClean="0">
                <a:latin typeface="+mn-lt"/>
              </a:rPr>
              <a:t>Nature</a:t>
            </a:r>
            <a:endParaRPr lang="en-US" sz="1400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4356-3596-1E4D-9307-0F4F0FA58A2A}" type="datetime1">
              <a:rPr lang="en-US" smtClean="0"/>
              <a:t>1/7/15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7482" y="1295400"/>
            <a:ext cx="916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SNPs associated with inflammatory diseases are close to sites occupied by GATA factor</a:t>
            </a:r>
          </a:p>
        </p:txBody>
      </p:sp>
    </p:spTree>
    <p:extLst>
      <p:ext uri="{BB962C8B-B14F-4D97-AF65-F5344CB8AC3E}">
        <p14:creationId xmlns:p14="http://schemas.microsoft.com/office/powerpoint/2010/main" val="105531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9" name="Group 3"/>
          <p:cNvGrpSpPr>
            <a:grpSpLocks/>
          </p:cNvGrpSpPr>
          <p:nvPr/>
        </p:nvGrpSpPr>
        <p:grpSpPr bwMode="auto">
          <a:xfrm>
            <a:off x="2084460" y="1704975"/>
            <a:ext cx="4146550" cy="4940300"/>
            <a:chOff x="1529" y="927"/>
            <a:chExt cx="2848" cy="3259"/>
          </a:xfrm>
        </p:grpSpPr>
        <p:sp>
          <p:nvSpPr>
            <p:cNvPr id="126980" name="Rectangle 4"/>
            <p:cNvSpPr>
              <a:spLocks noChangeArrowheads="1"/>
            </p:cNvSpPr>
            <p:nvPr/>
          </p:nvSpPr>
          <p:spPr bwMode="auto">
            <a:xfrm>
              <a:off x="1529" y="927"/>
              <a:ext cx="2848" cy="32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pic>
          <p:nvPicPr>
            <p:cNvPr id="12698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" y="1074"/>
              <a:ext cx="2400" cy="1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698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8" y="2911"/>
              <a:ext cx="2400" cy="1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983" name="Line 7"/>
          <p:cNvSpPr>
            <a:spLocks noChangeShapeType="1"/>
          </p:cNvSpPr>
          <p:nvPr/>
        </p:nvSpPr>
        <p:spPr bwMode="auto">
          <a:xfrm flipH="1">
            <a:off x="6046788" y="5508625"/>
            <a:ext cx="6540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6681788" y="5280025"/>
            <a:ext cx="2122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+mn-lt"/>
              </a:rPr>
              <a:t>Y Chromosome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6172200" y="19812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 3 billion bp = 3 Gb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534743" y="2438400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+mn-lt"/>
              </a:rPr>
              <a:t>Chr1 247 Mb</a:t>
            </a: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6016625" y="3208887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dirty="0">
                <a:latin typeface="+mn-lt"/>
              </a:rPr>
              <a:t>Chr12 132 Mb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3543300" y="6124575"/>
            <a:ext cx="182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n-lt"/>
              </a:rPr>
              <a:t>Chr22 50 Mb</a:t>
            </a:r>
          </a:p>
        </p:txBody>
      </p:sp>
      <p:sp>
        <p:nvSpPr>
          <p:cNvPr id="126989" name="Line 13"/>
          <p:cNvSpPr>
            <a:spLocks noChangeShapeType="1"/>
          </p:cNvSpPr>
          <p:nvPr/>
        </p:nvSpPr>
        <p:spPr bwMode="auto">
          <a:xfrm flipV="1">
            <a:off x="5008563" y="5761038"/>
            <a:ext cx="223837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6990" name="Rectangle 14"/>
          <p:cNvSpPr>
            <a:spLocks noGrp="1" noChangeArrowheads="1"/>
          </p:cNvSpPr>
          <p:nvPr>
            <p:ph type="title"/>
          </p:nvPr>
        </p:nvSpPr>
        <p:spPr>
          <a:xfrm>
            <a:off x="381000" y="294128"/>
            <a:ext cx="5943600" cy="609600"/>
          </a:xfrm>
          <a:ln/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A human </a:t>
            </a:r>
            <a:r>
              <a:rPr lang="en-US" dirty="0">
                <a:latin typeface="+mn-lt"/>
              </a:rPr>
              <a:t>genome (</a:t>
            </a:r>
            <a:r>
              <a:rPr lang="en-US" dirty="0" smtClean="0">
                <a:latin typeface="+mn-lt"/>
              </a:rPr>
              <a:t>male)</a:t>
            </a:r>
            <a:endParaRPr lang="en-US" dirty="0">
              <a:latin typeface="+mn-lt"/>
            </a:endParaRPr>
          </a:p>
        </p:txBody>
      </p:sp>
      <p:pic>
        <p:nvPicPr>
          <p:cNvPr id="12699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9"/>
          <a:stretch>
            <a:fillRect/>
          </a:stretch>
        </p:blipFill>
        <p:spPr bwMode="auto">
          <a:xfrm>
            <a:off x="6705600" y="228600"/>
            <a:ext cx="182880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708" y="1096814"/>
            <a:ext cx="5868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genome</a:t>
            </a:r>
            <a:r>
              <a:rPr lang="en-US" dirty="0">
                <a:latin typeface="+mn-lt"/>
              </a:rPr>
              <a:t> is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all the DNA</a:t>
            </a:r>
            <a:r>
              <a:rPr lang="en-US" dirty="0">
                <a:latin typeface="+mn-lt"/>
              </a:rPr>
              <a:t> in a cell.</a:t>
            </a:r>
          </a:p>
          <a:p>
            <a:pPr lvl="1"/>
            <a:r>
              <a:rPr lang="en-US" dirty="0">
                <a:latin typeface="+mn-lt"/>
              </a:rPr>
              <a:t>All the DNA on all the chromosomes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6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  <a:ln/>
        </p:spPr>
        <p:txBody>
          <a:bodyPr/>
          <a:lstStyle/>
          <a:p>
            <a:r>
              <a:rPr lang="en-US"/>
              <a:t>Genome size, number of genes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19200"/>
            <a:ext cx="8839200" cy="5029200"/>
          </a:xfrm>
        </p:spPr>
        <p:txBody>
          <a:bodyPr/>
          <a:lstStyle/>
          <a:p>
            <a:r>
              <a:rPr lang="en-US" sz="2400" dirty="0"/>
              <a:t>Bacterial genome size range: </a:t>
            </a:r>
            <a:endParaRPr lang="en-US" dirty="0"/>
          </a:p>
          <a:p>
            <a:pPr lvl="1"/>
            <a:r>
              <a:rPr lang="en-US" sz="2000" dirty="0"/>
              <a:t>0.58 million </a:t>
            </a:r>
            <a:r>
              <a:rPr lang="en-US" sz="2000" dirty="0" err="1"/>
              <a:t>bp</a:t>
            </a:r>
            <a:r>
              <a:rPr lang="en-US" sz="2000" dirty="0"/>
              <a:t> (Mb), 467 genes (</a:t>
            </a:r>
            <a:r>
              <a:rPr lang="en-US" sz="2000" i="1" dirty="0"/>
              <a:t>Mycoplasma </a:t>
            </a:r>
            <a:r>
              <a:rPr lang="en-US" sz="2000" i="1" dirty="0" err="1"/>
              <a:t>genitalium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 </a:t>
            </a:r>
            <a:r>
              <a:rPr lang="en-US" sz="2000" dirty="0">
                <a:cs typeface="Times" charset="0"/>
              </a:rPr>
              <a:t>4.64 Mb, 4289</a:t>
            </a:r>
            <a:r>
              <a:rPr lang="en-US" sz="2000" dirty="0"/>
              <a:t> genes (</a:t>
            </a:r>
            <a:r>
              <a:rPr lang="en-US" sz="2000" i="1" dirty="0"/>
              <a:t>Escherichia coli</a:t>
            </a:r>
            <a:r>
              <a:rPr lang="en-US" sz="2000" dirty="0"/>
              <a:t>)</a:t>
            </a:r>
            <a:endParaRPr lang="en-US" dirty="0"/>
          </a:p>
          <a:p>
            <a:r>
              <a:rPr lang="en-US" sz="2400" dirty="0"/>
              <a:t>Yeast </a:t>
            </a:r>
            <a:r>
              <a:rPr lang="en-US" sz="2400" i="1" dirty="0"/>
              <a:t>S. </a:t>
            </a:r>
            <a:r>
              <a:rPr lang="en-US" sz="2400" i="1" dirty="0" err="1"/>
              <a:t>cerevisiae</a:t>
            </a:r>
            <a:r>
              <a:rPr lang="en-US" sz="2400" dirty="0" smtClean="0"/>
              <a:t>: 12 </a:t>
            </a:r>
            <a:r>
              <a:rPr lang="en-US" sz="2400" dirty="0"/>
              <a:t>Mb, 6241 genes</a:t>
            </a:r>
          </a:p>
          <a:p>
            <a:pPr lvl="1"/>
            <a:r>
              <a:rPr lang="en-US" sz="2000" dirty="0"/>
              <a:t>Only 2.6 X that of </a:t>
            </a:r>
            <a:r>
              <a:rPr lang="en-US" sz="2000" i="1" dirty="0"/>
              <a:t>E. coli</a:t>
            </a:r>
            <a:r>
              <a:rPr lang="en-US" sz="2000" dirty="0"/>
              <a:t>.</a:t>
            </a:r>
          </a:p>
          <a:p>
            <a:r>
              <a:rPr lang="en-US" sz="2400" i="1" dirty="0" err="1"/>
              <a:t>Caenorhabditis</a:t>
            </a:r>
            <a:r>
              <a:rPr lang="en-US" sz="2400" i="1" dirty="0"/>
              <a:t> </a:t>
            </a:r>
            <a:r>
              <a:rPr lang="en-US" sz="2400" i="1" dirty="0" err="1"/>
              <a:t>elegans</a:t>
            </a:r>
            <a:r>
              <a:rPr lang="en-US" sz="2400" dirty="0"/>
              <a:t>: 97 Mb;  18,424 genes</a:t>
            </a:r>
            <a:endParaRPr lang="en-US" sz="2400" i="1" dirty="0"/>
          </a:p>
          <a:p>
            <a:r>
              <a:rPr lang="en-US" sz="2400" i="1" dirty="0"/>
              <a:t>Drosophila melanogaster</a:t>
            </a:r>
            <a:r>
              <a:rPr lang="en-US" sz="2400" dirty="0"/>
              <a:t>: 180 Mb; 13,601 genes</a:t>
            </a:r>
          </a:p>
          <a:p>
            <a:pPr lvl="1"/>
            <a:r>
              <a:rPr lang="en-US" sz="2000" dirty="0"/>
              <a:t> ~120 Mb </a:t>
            </a:r>
            <a:r>
              <a:rPr lang="en-US" sz="2000" dirty="0" err="1"/>
              <a:t>euchromatic</a:t>
            </a:r>
            <a:r>
              <a:rPr lang="en-US" sz="2000" dirty="0"/>
              <a:t> (sequenced)</a:t>
            </a:r>
            <a:endParaRPr lang="en-US" sz="2000" i="1" dirty="0"/>
          </a:p>
          <a:p>
            <a:r>
              <a:rPr lang="en-US" sz="2400" dirty="0"/>
              <a:t> </a:t>
            </a:r>
            <a:r>
              <a:rPr lang="en-US" sz="2400" i="1" dirty="0"/>
              <a:t>Homo sapiens</a:t>
            </a:r>
            <a:r>
              <a:rPr lang="en-US" sz="2400" dirty="0"/>
              <a:t>: ~3200 Mb; ~</a:t>
            </a:r>
            <a:r>
              <a:rPr lang="en-US" sz="2400" dirty="0" smtClean="0"/>
              <a:t>21,000 </a:t>
            </a:r>
            <a:r>
              <a:rPr lang="en-US" sz="2400" dirty="0"/>
              <a:t>genes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45F91-B7AF-854C-BA03-02E8EAB223B8}" type="datetime1">
              <a:rPr lang="en-US" smtClean="0"/>
              <a:t>1/7/15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23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568166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304800"/>
            <a:ext cx="2032000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5073650" y="3917950"/>
            <a:ext cx="3630613" cy="1187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Times" charset="0"/>
              </a:rPr>
              <a:t>human DNA is 180 cm long</a:t>
            </a:r>
          </a:p>
          <a:p>
            <a:pPr algn="ctr"/>
            <a:endParaRPr lang="en-US">
              <a:latin typeface="Times" charset="0"/>
            </a:endParaRPr>
          </a:p>
          <a:p>
            <a:pPr algn="ctr"/>
            <a:r>
              <a:rPr lang="en-US">
                <a:latin typeface="Times" charset="0"/>
              </a:rPr>
              <a:t>2 cm are coding for proteins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4595813" y="5370513"/>
            <a:ext cx="4105275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000">
                <a:latin typeface="Times" charset="0"/>
              </a:rPr>
              <a:t>Shape of the duplex DNA is similar throughout - what distinguishes functional from nonfunctional DNA?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3D902-76EC-8641-97C9-05588A76DFE0}" type="datetime1">
              <a:rPr lang="en-US" smtClean="0"/>
              <a:t>1/7/15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8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Compared to bacterial genomes, vertebrate genomes: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73200"/>
            <a:ext cx="83820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Are MUCH </a:t>
            </a:r>
            <a:r>
              <a:rPr lang="en-US" sz="2400" dirty="0" smtClean="0"/>
              <a:t>bigger</a:t>
            </a:r>
          </a:p>
          <a:p>
            <a:r>
              <a:rPr lang="en-US" sz="2400" dirty="0" smtClean="0"/>
              <a:t>Have a complex gene structure</a:t>
            </a:r>
          </a:p>
          <a:p>
            <a:r>
              <a:rPr lang="en-US" sz="2400" dirty="0" smtClean="0"/>
              <a:t>A majority of the DNA does NOT code for protein</a:t>
            </a:r>
          </a:p>
          <a:p>
            <a:pPr lvl="1"/>
            <a:r>
              <a:rPr lang="en-US" sz="2200" i="1" dirty="0" smtClean="0">
                <a:solidFill>
                  <a:srgbClr val="0000FF"/>
                </a:solidFill>
              </a:rPr>
              <a:t>What other grammars in addition to the genetic code are needed to interpret genomes?</a:t>
            </a:r>
            <a:endParaRPr lang="en-US" sz="2200" i="1" dirty="0">
              <a:solidFill>
                <a:srgbClr val="0000FF"/>
              </a:solidFill>
            </a:endParaRPr>
          </a:p>
          <a:p>
            <a:r>
              <a:rPr lang="en-US" sz="2400" dirty="0"/>
              <a:t>Are subject to wide-spread methylation, with multiple roles (not fully understood)</a:t>
            </a:r>
          </a:p>
          <a:p>
            <a:r>
              <a:rPr lang="en-US" sz="2400" dirty="0"/>
              <a:t>Sustain continued </a:t>
            </a:r>
            <a:r>
              <a:rPr lang="ja-JP" altLang="en-US" sz="2400" dirty="0">
                <a:latin typeface="Arial"/>
              </a:rPr>
              <a:t>“</a:t>
            </a:r>
            <a:r>
              <a:rPr lang="en-US" sz="2400" dirty="0"/>
              <a:t>assault</a:t>
            </a:r>
            <a:r>
              <a:rPr lang="ja-JP" altLang="en-US" sz="2400" dirty="0">
                <a:latin typeface="Arial"/>
              </a:rPr>
              <a:t>”</a:t>
            </a:r>
            <a:r>
              <a:rPr lang="en-US" sz="2400" dirty="0"/>
              <a:t> by transposable elements</a:t>
            </a:r>
          </a:p>
          <a:p>
            <a:pPr lvl="1"/>
            <a:r>
              <a:rPr lang="en-US" sz="2000" dirty="0"/>
              <a:t>Endogenous viruses</a:t>
            </a:r>
          </a:p>
          <a:p>
            <a:pPr lvl="1"/>
            <a:r>
              <a:rPr lang="en-US" sz="2000" dirty="0"/>
              <a:t>DNA transposons</a:t>
            </a:r>
          </a:p>
          <a:p>
            <a:pPr lvl="1"/>
            <a:r>
              <a:rPr lang="en-US" sz="2000" dirty="0"/>
              <a:t>Retro-transposons (move via RNA)</a:t>
            </a:r>
          </a:p>
          <a:p>
            <a:r>
              <a:rPr lang="en-US" sz="2400" dirty="0"/>
              <a:t>Almost every genomic feature varies along chromosomes</a:t>
            </a:r>
          </a:p>
          <a:p>
            <a:pPr lvl="1"/>
            <a:r>
              <a:rPr lang="en-US" sz="2000" dirty="0"/>
              <a:t>Gene density </a:t>
            </a:r>
          </a:p>
          <a:p>
            <a:pPr lvl="1"/>
            <a:r>
              <a:rPr lang="en-US" sz="2000" dirty="0"/>
              <a:t>G+C content</a:t>
            </a:r>
          </a:p>
          <a:p>
            <a:pPr lvl="1"/>
            <a:r>
              <a:rPr lang="en-US" sz="2000" dirty="0"/>
              <a:t>Repeat content</a:t>
            </a:r>
          </a:p>
          <a:p>
            <a:pPr lvl="1"/>
            <a:r>
              <a:rPr lang="en-US" sz="2000" dirty="0"/>
              <a:t>Rates of nucleotide substitutions, insertions, deletions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4A0B-D25E-2B44-8021-CB15F4BBC678}" type="datetime1">
              <a:rPr lang="en-US" smtClean="0"/>
              <a:t>1/7/15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3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74" name="Rectangle 46"/>
          <p:cNvSpPr>
            <a:spLocks noGrp="1" noChangeArrowheads="1"/>
          </p:cNvSpPr>
          <p:nvPr>
            <p:ph type="title"/>
          </p:nvPr>
        </p:nvSpPr>
        <p:spPr>
          <a:xfrm>
            <a:off x="350838" y="325439"/>
            <a:ext cx="8458200" cy="715962"/>
          </a:xfrm>
          <a:ln/>
        </p:spPr>
        <p:txBody>
          <a:bodyPr>
            <a:normAutofit/>
          </a:bodyPr>
          <a:lstStyle/>
          <a:p>
            <a:r>
              <a:rPr lang="en-US" sz="2800"/>
              <a:t>Genes can be in many pieces in eukaryotes</a:t>
            </a:r>
          </a:p>
        </p:txBody>
      </p:sp>
      <p:pic>
        <p:nvPicPr>
          <p:cNvPr id="47" name="Picture 3" descr="R_loops_rab_HBB.pct                                            0005B125Roberto_Mac_HD                 ABA78158: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44"/>
          <a:stretch/>
        </p:blipFill>
        <p:spPr bwMode="auto">
          <a:xfrm>
            <a:off x="371475" y="1293813"/>
            <a:ext cx="3917950" cy="139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3276398" y="3238500"/>
            <a:ext cx="5451677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46600" y="14351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Electron micrographs of duplexes between mature mRNA and the genomic DNA that encodes it</a:t>
            </a:r>
            <a:endParaRPr lang="en-US" sz="16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6400" y="3860800"/>
            <a:ext cx="2578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The introns separating exons are transcribed but then are removed by splicing to form mRNA</a:t>
            </a:r>
            <a:endParaRPr lang="en-US" sz="1600" dirty="0"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3BF09-2E77-2943-BDA9-F25EB164C2A5}" type="datetime1">
              <a:rPr lang="en-US" smtClean="0"/>
              <a:t>1/7/15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965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295624"/>
            <a:ext cx="8157313" cy="765187"/>
          </a:xfrm>
          <a:ln/>
        </p:spPr>
        <p:txBody>
          <a:bodyPr>
            <a:normAutofit/>
          </a:bodyPr>
          <a:lstStyle/>
          <a:p>
            <a:r>
              <a:rPr lang="en-US" sz="2800" dirty="0"/>
              <a:t>Human </a:t>
            </a:r>
            <a:r>
              <a:rPr lang="en-US" sz="2800" i="1" dirty="0"/>
              <a:t>DMD</a:t>
            </a:r>
            <a:r>
              <a:rPr lang="en-US" sz="2800" dirty="0"/>
              <a:t> is the size of some </a:t>
            </a:r>
            <a:r>
              <a:rPr lang="en-US" sz="2800" dirty="0" err="1"/>
              <a:t>eubacterial</a:t>
            </a:r>
            <a:r>
              <a:rPr lang="en-US" sz="2800" dirty="0"/>
              <a:t> genomes</a:t>
            </a:r>
            <a:endParaRPr lang="en-US" sz="2800" i="1" dirty="0"/>
          </a:p>
        </p:txBody>
      </p:sp>
      <p:pic>
        <p:nvPicPr>
          <p:cNvPr id="2" name="Picture 1" descr="Screen Shot 2013-11-06 at 9.42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187"/>
            <a:ext cx="9144000" cy="533213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7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Gene desert</a:t>
            </a:r>
          </a:p>
        </p:txBody>
      </p:sp>
      <p:pic>
        <p:nvPicPr>
          <p:cNvPr id="2" name="Picture 1" descr="Screen Shot 2013-11-06 at 9.46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767"/>
            <a:ext cx="9144000" cy="23892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24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Dark matter in astronomy and cosmology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820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theoretical form of matter that is not detectable by emitted radiation</a:t>
            </a:r>
          </a:p>
          <a:p>
            <a:r>
              <a:rPr lang="en-US" dirty="0"/>
              <a:t>Does not interact with electromagnetic radiation (is invisible)</a:t>
            </a:r>
          </a:p>
          <a:p>
            <a:r>
              <a:rPr lang="en-US" dirty="0"/>
              <a:t>Is inferred from gravitational effects on visible matter</a:t>
            </a:r>
          </a:p>
          <a:p>
            <a:r>
              <a:rPr lang="en-US" dirty="0"/>
              <a:t>Wikipedia </a:t>
            </a:r>
          </a:p>
        </p:txBody>
      </p:sp>
      <p:pic>
        <p:nvPicPr>
          <p:cNvPr id="9220" name="Picture 4" descr="Screen shot 2010-01-11 at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11600"/>
            <a:ext cx="40386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8B278-83AE-6A40-BAFD-3121D6CCE7FC}" type="datetime1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7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748</TotalTime>
  <Words>619</Words>
  <Application>Microsoft Macintosh PowerPoint</Application>
  <PresentationFormat>On-screen Show (4:3)</PresentationFormat>
  <Paragraphs>109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RossThemeBlue</vt:lpstr>
      <vt:lpstr>1_RossThemeBlue</vt:lpstr>
      <vt:lpstr>1_Custom Design</vt:lpstr>
      <vt:lpstr>2_Custom Design</vt:lpstr>
      <vt:lpstr>Illuminating the Dark Matter of the Genome</vt:lpstr>
      <vt:lpstr>A human genome (male)</vt:lpstr>
      <vt:lpstr>Genome size, number of genes</vt:lpstr>
      <vt:lpstr>PowerPoint Presentation</vt:lpstr>
      <vt:lpstr>Compared to bacterial genomes, vertebrate genomes:</vt:lpstr>
      <vt:lpstr>Genes can be in many pieces in eukaryotes</vt:lpstr>
      <vt:lpstr>Human DMD is the size of some eubacterial genomes</vt:lpstr>
      <vt:lpstr>Gene desert</vt:lpstr>
      <vt:lpstr>Dark matter in astronomy and cosmology</vt:lpstr>
      <vt:lpstr>Dark matter of the genome</vt:lpstr>
      <vt:lpstr>PowerPoint Presentation</vt:lpstr>
      <vt:lpstr>PowerPoint Presentation</vt:lpstr>
      <vt:lpstr>PowerPoint Presentation</vt:lpstr>
      <vt:lpstr>PowerPoint Presentation</vt:lpstr>
      <vt:lpstr>Functional annotation of large genomes</vt:lpstr>
      <vt:lpstr>Functional annotation of large genomes</vt:lpstr>
      <vt:lpstr>Genome sequence variation among individuals</vt:lpstr>
      <vt:lpstr>Genetic variants associated with phenotypes</vt:lpstr>
      <vt:lpstr>Genetic variants associated with complex traits are highly enriched in candidate gene regulatory regions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Hardison</dc:creator>
  <cp:lastModifiedBy>Ross Hardison</cp:lastModifiedBy>
  <cp:revision>62</cp:revision>
  <dcterms:created xsi:type="dcterms:W3CDTF">2009-01-13T20:48:30Z</dcterms:created>
  <dcterms:modified xsi:type="dcterms:W3CDTF">2015-01-07T16:45:23Z</dcterms:modified>
</cp:coreProperties>
</file>