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0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E05CC-5EA3-B947-AA29-770CCD3BB881}" type="datetimeFigureOut">
              <a:rPr lang="en-US" smtClean="0"/>
              <a:t>4/12/15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D172-7A2B-E545-B9FE-F069C6B46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38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9AD9-305B-BB44-9B96-6D6D5964FC88}" type="datetimeFigureOut">
              <a:rPr lang="en-US" smtClean="0"/>
              <a:t>4/12/15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A7574-72A9-DD46-991C-79449DCDD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06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3F72-8704-814D-9D7E-5EA870CF4965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A0B3-A2CE-0245-973A-4D3BF4A964A4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62DC-DB83-824A-AC1E-76E0A5002976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3082-8CD7-F04F-8883-49C315B2873D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85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B938-5397-C846-8EF5-366778FECF8C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3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5844E-5F27-454C-9759-AD8319D2DB15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17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D08B-5479-2446-A567-4A116DAE9743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85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1984-5AEE-8E41-B276-F854FA2E55B3}" type="datetime1">
              <a:rPr lang="en-US" smtClean="0"/>
              <a:t>4/12/15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8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2E9C-0196-7244-955B-E2927BDC1511}" type="datetime1">
              <a:rPr lang="en-US" smtClean="0"/>
              <a:t>4/12/15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0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2F5C-D6B5-254E-92D7-25B0FE2ADB64}" type="datetime1">
              <a:rPr lang="en-US" smtClean="0"/>
              <a:t>4/12/15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14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26F7-0B2B-0845-8976-8E1EC939604F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1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0D11-1B3C-D34C-87A5-76B52A1F278B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B190-D819-0B42-9A64-A7EE29517830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0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4151-A33A-E742-8274-056DAA5A1619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8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3C8D-FC90-4845-A42C-64A80121FC1E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27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8DDA-A22A-9B4C-9402-145D6A546E9A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1EC3-554B-F742-8EE2-E29BFF29278B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6FA5-50BD-764E-89AE-A092016748B4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2D1B-F550-A748-86A8-845442D513B1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7DC9-E626-D247-ADC9-C6D145FDBC9B}" type="datetime1">
              <a:rPr lang="en-US" smtClean="0"/>
              <a:t>4/12/15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F20B-8171-6B47-A0F4-27A332008934}" type="datetime1">
              <a:rPr lang="en-US" smtClean="0"/>
              <a:t>4/12/15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7CA9-B7B3-CC45-B674-FD0474453830}" type="datetime1">
              <a:rPr lang="en-US" smtClean="0"/>
              <a:t>4/12/15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2242D-8FB8-4E4C-A011-F32013AFF9F5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A0AC-1240-0642-9266-D9706E091DC2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4139-E1D4-634D-AD03-9A0782E3DED6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B228-8B8E-C84F-BC0F-74D02C6D919F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28FD-7995-7442-BB80-CFE65339E2BC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4D165-FD13-334D-AF15-1FD3ECE86D19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7518-217D-A945-9086-A1CACE5EA958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95E2-D4D9-FE4D-B40D-7ED015DBAF7B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1811-E0B5-014D-96D2-A7D1AE6B04F2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B07A-0EF7-AD49-9B77-CA6A8F161BB8}" type="datetime1">
              <a:rPr lang="en-US" smtClean="0"/>
              <a:t>4/12/15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5250B-4E83-A541-BE19-525DB9A0219D}" type="datetime1">
              <a:rPr lang="en-US" smtClean="0"/>
              <a:t>4/12/15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999-87D5-5044-9AB6-CA142B886CDB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2EC21-EFE5-2842-8A5B-691E66D4C483}" type="datetime1">
              <a:rPr lang="en-US" smtClean="0"/>
              <a:t>4/12/15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17C4-D505-1C48-AF1D-92A6A1BCCD11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E88B-1B80-8E47-B2E7-DB18B50E4857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CF649-2272-064B-8312-E66E2DA05A0F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1677-5275-BB48-BAA1-09491CCAB171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0FEB-09E2-EE46-B121-B2342C2514B1}" type="datetime1">
              <a:rPr lang="en-US" smtClean="0"/>
              <a:t>4/12/15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353A-6B44-CB4A-BEC5-7ADF9A1DA161}" type="datetime1">
              <a:rPr lang="en-US" smtClean="0"/>
              <a:t>4/12/15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B34C-C59A-9042-9070-540D26D75DF2}" type="datetime1">
              <a:rPr lang="en-US" smtClean="0"/>
              <a:t>4/12/15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6133-3EE4-4D4B-AA25-F2379BD7AEB0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3DA2-F3A0-9B44-AB3F-1F1C3EA4C6A5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27003-8DD2-B04F-8EDA-58997822D6C0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85C9-91C3-5B48-AC31-DCF414A4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2D67-11C1-0D49-AF7C-FE08249F794E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9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A1D78-3DEA-7C42-B366-23583E5EB9CA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B4D4-ED40-EB44-AA5E-E2BEFFDD7BC3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BMMB 551</a:t>
            </a:r>
            <a:br>
              <a:rPr lang="en-US" dirty="0" smtClean="0"/>
            </a:br>
            <a:r>
              <a:rPr lang="en-US" dirty="0" smtClean="0"/>
              <a:t>Lesson 10 assignment: Gene regulatory modules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human </a:t>
            </a:r>
            <a:r>
              <a:rPr lang="en-US" i="1" dirty="0" smtClean="0"/>
              <a:t>MYC</a:t>
            </a:r>
            <a:r>
              <a:rPr lang="en-US" dirty="0" smtClean="0"/>
              <a:t> locus for candidate regulatory regions</a:t>
            </a:r>
            <a:endParaRPr lang="en-US" dirty="0"/>
          </a:p>
        </p:txBody>
      </p:sp>
      <p:pic>
        <p:nvPicPr>
          <p:cNvPr id="4" name="Picture 4" descr="PSU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5288"/>
            <a:ext cx="973138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387-258D-BF45-9730-3E49A8154DC9}" type="datetime1">
              <a:rPr lang="en-US" smtClean="0"/>
              <a:t>4/12/15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79992" y="6551611"/>
            <a:ext cx="2133600" cy="365125"/>
          </a:xfrm>
        </p:spPr>
        <p:txBody>
          <a:bodyPr/>
          <a:lstStyle/>
          <a:p>
            <a:fld id="{6C7085C9-91C3-5B48-AC31-DCF414A4F1F1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MYC_locus_1MB_Regln_bv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4" y="24422"/>
            <a:ext cx="8686800" cy="670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65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Colors for each chromHMM state</a:t>
            </a:r>
            <a:endParaRPr lang="en-US" dirty="0"/>
          </a:p>
        </p:txBody>
      </p:sp>
      <p:pic>
        <p:nvPicPr>
          <p:cNvPr id="3" name="Picture 2" descr="Screen Shot 2015-04-12 at 10.1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6500"/>
            <a:ext cx="9144000" cy="442019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F7A1-4AA2-B74A-AEAD-802F16BCF438}" type="datetime1">
              <a:rPr lang="en-US" smtClean="0"/>
              <a:t>4/12/15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85C9-91C3-5B48-AC31-DCF414A4F1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96406"/>
      </p:ext>
    </p:extLst>
  </p:cSld>
  <p:clrMapOvr>
    <a:masterClrMapping/>
  </p:clrMapOvr>
</p:sld>
</file>

<file path=ppt/theme/theme1.xml><?xml version="1.0" encoding="utf-8"?>
<a:theme xmlns:a="http://schemas.openxmlformats.org/drawingml/2006/main" name="RossTheme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RossThemeBlue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RossThemeBlue.thmx</Template>
  <TotalTime>6</TotalTime>
  <Words>21</Words>
  <Application>Microsoft Macintosh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RossThemeBlue</vt:lpstr>
      <vt:lpstr>1_RossThemeBlue</vt:lpstr>
      <vt:lpstr>1_Custom Design</vt:lpstr>
      <vt:lpstr>2_Custom Design</vt:lpstr>
      <vt:lpstr>BMMB 551 Lesson 10 assignment: Gene regulatory modules</vt:lpstr>
      <vt:lpstr>PowerPoint Presentation</vt:lpstr>
      <vt:lpstr>Colors for each chromHMM state</vt:lpstr>
    </vt:vector>
  </TitlesOfParts>
  <Company>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BMMB 551 Lesson 10 assignment: Gene regulatory modules</dc:title>
  <dc:creator>Ross Hardison</dc:creator>
  <cp:lastModifiedBy>Ross Hardison</cp:lastModifiedBy>
  <cp:revision>3</cp:revision>
  <dcterms:created xsi:type="dcterms:W3CDTF">2015-04-13T02:50:28Z</dcterms:created>
  <dcterms:modified xsi:type="dcterms:W3CDTF">2015-04-13T02:57:01Z</dcterms:modified>
</cp:coreProperties>
</file>